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BCB2EA-B39B-48C7-9A06-CC83001A50E4}" v="106" dt="2020-04-14T13:57:20.5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67" y="1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quelangel77@gmail.com" userId="fdbfe6e1849b8347" providerId="LiveId" clId="{1FBCB2EA-B39B-48C7-9A06-CC83001A50E4}"/>
    <pc:docChg chg="undo custSel addSld delSld modSld">
      <pc:chgData name="miquelangel77@gmail.com" userId="fdbfe6e1849b8347" providerId="LiveId" clId="{1FBCB2EA-B39B-48C7-9A06-CC83001A50E4}" dt="2020-04-14T13:59:05.946" v="7931" actId="1076"/>
      <pc:docMkLst>
        <pc:docMk/>
      </pc:docMkLst>
      <pc:sldChg chg="addSp delSp modSp mod setBg setClrOvrMap">
        <pc:chgData name="miquelangel77@gmail.com" userId="fdbfe6e1849b8347" providerId="LiveId" clId="{1FBCB2EA-B39B-48C7-9A06-CC83001A50E4}" dt="2020-04-14T13:59:05.946" v="7931" actId="1076"/>
        <pc:sldMkLst>
          <pc:docMk/>
          <pc:sldMk cId="128632686" sldId="256"/>
        </pc:sldMkLst>
        <pc:spChg chg="mod">
          <ac:chgData name="miquelangel77@gmail.com" userId="fdbfe6e1849b8347" providerId="LiveId" clId="{1FBCB2EA-B39B-48C7-9A06-CC83001A50E4}" dt="2020-04-14T13:58:19.798" v="7925" actId="26606"/>
          <ac:spMkLst>
            <pc:docMk/>
            <pc:sldMk cId="128632686" sldId="256"/>
            <ac:spMk id="2" creationId="{00000000-0000-0000-0000-000000000000}"/>
          </ac:spMkLst>
        </pc:spChg>
        <pc:spChg chg="del">
          <ac:chgData name="miquelangel77@gmail.com" userId="fdbfe6e1849b8347" providerId="LiveId" clId="{1FBCB2EA-B39B-48C7-9A06-CC83001A50E4}" dt="2020-04-14T13:57:20.586" v="7920"/>
          <ac:spMkLst>
            <pc:docMk/>
            <pc:sldMk cId="128632686" sldId="256"/>
            <ac:spMk id="3" creationId="{00000000-0000-0000-0000-000000000000}"/>
          </ac:spMkLst>
        </pc:spChg>
        <pc:spChg chg="add mod">
          <ac:chgData name="miquelangel77@gmail.com" userId="fdbfe6e1849b8347" providerId="LiveId" clId="{1FBCB2EA-B39B-48C7-9A06-CC83001A50E4}" dt="2020-04-14T13:59:05.946" v="7931" actId="1076"/>
          <ac:spMkLst>
            <pc:docMk/>
            <pc:sldMk cId="128632686" sldId="256"/>
            <ac:spMk id="4" creationId="{A43FEC53-754E-4DDE-8EBD-5651E7AB151B}"/>
          </ac:spMkLst>
        </pc:spChg>
        <pc:spChg chg="add del">
          <ac:chgData name="miquelangel77@gmail.com" userId="fdbfe6e1849b8347" providerId="LiveId" clId="{1FBCB2EA-B39B-48C7-9A06-CC83001A50E4}" dt="2020-04-14T13:58:19.798" v="7925" actId="26606"/>
          <ac:spMkLst>
            <pc:docMk/>
            <pc:sldMk cId="128632686" sldId="256"/>
            <ac:spMk id="9" creationId="{B5F9E98A-4FF4-43D6-9C48-6DF0E7F2D272}"/>
          </ac:spMkLst>
        </pc:spChg>
        <pc:spChg chg="add del">
          <ac:chgData name="miquelangel77@gmail.com" userId="fdbfe6e1849b8347" providerId="LiveId" clId="{1FBCB2EA-B39B-48C7-9A06-CC83001A50E4}" dt="2020-04-14T13:58:19.798" v="7925" actId="26606"/>
          <ac:spMkLst>
            <pc:docMk/>
            <pc:sldMk cId="128632686" sldId="256"/>
            <ac:spMk id="11" creationId="{D207A636-DC99-4588-80C4-9E069B97C3FD}"/>
          </ac:spMkLst>
        </pc:spChg>
        <pc:spChg chg="add">
          <ac:chgData name="miquelangel77@gmail.com" userId="fdbfe6e1849b8347" providerId="LiveId" clId="{1FBCB2EA-B39B-48C7-9A06-CC83001A50E4}" dt="2020-04-14T13:58:19.798" v="7925" actId="26606"/>
          <ac:spMkLst>
            <pc:docMk/>
            <pc:sldMk cId="128632686" sldId="256"/>
            <ac:spMk id="22" creationId="{F8454B2E-D2DB-42C2-A224-BCEC47B86468}"/>
          </ac:spMkLst>
        </pc:spChg>
        <pc:spChg chg="add">
          <ac:chgData name="miquelangel77@gmail.com" userId="fdbfe6e1849b8347" providerId="LiveId" clId="{1FBCB2EA-B39B-48C7-9A06-CC83001A50E4}" dt="2020-04-14T13:58:19.798" v="7925" actId="26606"/>
          <ac:spMkLst>
            <pc:docMk/>
            <pc:sldMk cId="128632686" sldId="256"/>
            <ac:spMk id="24" creationId="{08B61146-1CF0-40E1-B66E-C22BD9207E37}"/>
          </ac:spMkLst>
        </pc:spChg>
        <pc:picChg chg="add del">
          <ac:chgData name="miquelangel77@gmail.com" userId="fdbfe6e1849b8347" providerId="LiveId" clId="{1FBCB2EA-B39B-48C7-9A06-CC83001A50E4}" dt="2020-04-14T13:58:19.798" v="7925" actId="26606"/>
          <ac:picMkLst>
            <pc:docMk/>
            <pc:sldMk cId="128632686" sldId="256"/>
            <ac:picMk id="15" creationId="{D4ED6A5F-3B06-48C5-850F-8045C4DF69AE}"/>
          </ac:picMkLst>
        </pc:picChg>
        <pc:picChg chg="add">
          <ac:chgData name="miquelangel77@gmail.com" userId="fdbfe6e1849b8347" providerId="LiveId" clId="{1FBCB2EA-B39B-48C7-9A06-CC83001A50E4}" dt="2020-04-14T13:58:19.798" v="7925" actId="26606"/>
          <ac:picMkLst>
            <pc:docMk/>
            <pc:sldMk cId="128632686" sldId="256"/>
            <ac:picMk id="28" creationId="{2F948680-1810-4961-805C-D0C28E7E93EE}"/>
          </ac:picMkLst>
        </pc:picChg>
        <pc:cxnChg chg="add del">
          <ac:chgData name="miquelangel77@gmail.com" userId="fdbfe6e1849b8347" providerId="LiveId" clId="{1FBCB2EA-B39B-48C7-9A06-CC83001A50E4}" dt="2020-04-14T13:58:19.798" v="7925" actId="26606"/>
          <ac:cxnSpMkLst>
            <pc:docMk/>
            <pc:sldMk cId="128632686" sldId="256"/>
            <ac:cxnSpMk id="13" creationId="{0F2BAA51-3181-4303-929A-FCD9C33F8900}"/>
          </ac:cxnSpMkLst>
        </pc:cxnChg>
        <pc:cxnChg chg="add del">
          <ac:chgData name="miquelangel77@gmail.com" userId="fdbfe6e1849b8347" providerId="LiveId" clId="{1FBCB2EA-B39B-48C7-9A06-CC83001A50E4}" dt="2020-04-14T13:58:19.798" v="7925" actId="26606"/>
          <ac:cxnSpMkLst>
            <pc:docMk/>
            <pc:sldMk cId="128632686" sldId="256"/>
            <ac:cxnSpMk id="17" creationId="{C9A60B9D-8DAC-4DA9-88DE-9911621A2B96}"/>
          </ac:cxnSpMkLst>
        </pc:cxnChg>
        <pc:cxnChg chg="add">
          <ac:chgData name="miquelangel77@gmail.com" userId="fdbfe6e1849b8347" providerId="LiveId" clId="{1FBCB2EA-B39B-48C7-9A06-CC83001A50E4}" dt="2020-04-14T13:58:19.798" v="7925" actId="26606"/>
          <ac:cxnSpMkLst>
            <pc:docMk/>
            <pc:sldMk cId="128632686" sldId="256"/>
            <ac:cxnSpMk id="26" creationId="{7AE5065C-30A9-480A-9E93-74CC1490293D}"/>
          </ac:cxnSpMkLst>
        </pc:cxnChg>
      </pc:sldChg>
      <pc:sldChg chg="modSp">
        <pc:chgData name="miquelangel77@gmail.com" userId="fdbfe6e1849b8347" providerId="LiveId" clId="{1FBCB2EA-B39B-48C7-9A06-CC83001A50E4}" dt="2020-04-14T13:55:39.982" v="7912" actId="207"/>
        <pc:sldMkLst>
          <pc:docMk/>
          <pc:sldMk cId="3630966394" sldId="257"/>
        </pc:sldMkLst>
        <pc:spChg chg="mod">
          <ac:chgData name="miquelangel77@gmail.com" userId="fdbfe6e1849b8347" providerId="LiveId" clId="{1FBCB2EA-B39B-48C7-9A06-CC83001A50E4}" dt="2020-04-14T13:55:39.982" v="7912" actId="207"/>
          <ac:spMkLst>
            <pc:docMk/>
            <pc:sldMk cId="3630966394" sldId="257"/>
            <ac:spMk id="3" creationId="{2A1166BC-1127-4CDF-9284-E873BA2A80CC}"/>
          </ac:spMkLst>
        </pc:spChg>
      </pc:sldChg>
      <pc:sldChg chg="modSp add">
        <pc:chgData name="miquelangel77@gmail.com" userId="fdbfe6e1849b8347" providerId="LiveId" clId="{1FBCB2EA-B39B-48C7-9A06-CC83001A50E4}" dt="2020-04-14T13:56:34.283" v="7919" actId="207"/>
        <pc:sldMkLst>
          <pc:docMk/>
          <pc:sldMk cId="2881946720" sldId="258"/>
        </pc:sldMkLst>
        <pc:spChg chg="mod">
          <ac:chgData name="miquelangel77@gmail.com" userId="fdbfe6e1849b8347" providerId="LiveId" clId="{1FBCB2EA-B39B-48C7-9A06-CC83001A50E4}" dt="2020-04-09T09:21:47.675" v="756" actId="20577"/>
          <ac:spMkLst>
            <pc:docMk/>
            <pc:sldMk cId="2881946720" sldId="258"/>
            <ac:spMk id="2" creationId="{05ED5C1A-D2A2-4ED3-B0F8-7E6BBEA9F3A6}"/>
          </ac:spMkLst>
        </pc:spChg>
        <pc:spChg chg="mod">
          <ac:chgData name="miquelangel77@gmail.com" userId="fdbfe6e1849b8347" providerId="LiveId" clId="{1FBCB2EA-B39B-48C7-9A06-CC83001A50E4}" dt="2020-04-14T13:56:34.283" v="7919" actId="207"/>
          <ac:spMkLst>
            <pc:docMk/>
            <pc:sldMk cId="2881946720" sldId="258"/>
            <ac:spMk id="3" creationId="{0928D22D-6396-4060-AA84-E7784BEE2F93}"/>
          </ac:spMkLst>
        </pc:spChg>
      </pc:sldChg>
      <pc:sldChg chg="addSp delSp modSp add">
        <pc:chgData name="miquelangel77@gmail.com" userId="fdbfe6e1849b8347" providerId="LiveId" clId="{1FBCB2EA-B39B-48C7-9A06-CC83001A50E4}" dt="2020-04-14T13:51:31.872" v="7887" actId="207"/>
        <pc:sldMkLst>
          <pc:docMk/>
          <pc:sldMk cId="3616094166" sldId="259"/>
        </pc:sldMkLst>
        <pc:spChg chg="mod">
          <ac:chgData name="miquelangel77@gmail.com" userId="fdbfe6e1849b8347" providerId="LiveId" clId="{1FBCB2EA-B39B-48C7-9A06-CC83001A50E4}" dt="2020-04-09T09:30:56.594" v="1383" actId="20577"/>
          <ac:spMkLst>
            <pc:docMk/>
            <pc:sldMk cId="3616094166" sldId="259"/>
            <ac:spMk id="2" creationId="{56472EA2-9C03-4C7A-82DC-10B7CFCC241D}"/>
          </ac:spMkLst>
        </pc:spChg>
        <pc:spChg chg="mod">
          <ac:chgData name="miquelangel77@gmail.com" userId="fdbfe6e1849b8347" providerId="LiveId" clId="{1FBCB2EA-B39B-48C7-9A06-CC83001A50E4}" dt="2020-04-14T13:51:31.872" v="7887" actId="207"/>
          <ac:spMkLst>
            <pc:docMk/>
            <pc:sldMk cId="3616094166" sldId="259"/>
            <ac:spMk id="3" creationId="{BCE6B1FE-304B-46CD-B6BA-C77078E54B78}"/>
          </ac:spMkLst>
        </pc:spChg>
        <pc:spChg chg="add del mod">
          <ac:chgData name="miquelangel77@gmail.com" userId="fdbfe6e1849b8347" providerId="LiveId" clId="{1FBCB2EA-B39B-48C7-9A06-CC83001A50E4}" dt="2020-04-09T09:59:55.083" v="2435"/>
          <ac:spMkLst>
            <pc:docMk/>
            <pc:sldMk cId="3616094166" sldId="259"/>
            <ac:spMk id="4" creationId="{F3099508-63F4-4B5A-8F1B-3C81A7C5CBF9}"/>
          </ac:spMkLst>
        </pc:spChg>
        <pc:spChg chg="add del mod">
          <ac:chgData name="miquelangel77@gmail.com" userId="fdbfe6e1849b8347" providerId="LiveId" clId="{1FBCB2EA-B39B-48C7-9A06-CC83001A50E4}" dt="2020-04-09T09:59:55.083" v="2435"/>
          <ac:spMkLst>
            <pc:docMk/>
            <pc:sldMk cId="3616094166" sldId="259"/>
            <ac:spMk id="5" creationId="{A578382A-1CC1-4341-8DEB-7E7EEEED85A3}"/>
          </ac:spMkLst>
        </pc:spChg>
        <pc:spChg chg="add del mod">
          <ac:chgData name="miquelangel77@gmail.com" userId="fdbfe6e1849b8347" providerId="LiveId" clId="{1FBCB2EA-B39B-48C7-9A06-CC83001A50E4}" dt="2020-04-09T09:59:55.083" v="2435"/>
          <ac:spMkLst>
            <pc:docMk/>
            <pc:sldMk cId="3616094166" sldId="259"/>
            <ac:spMk id="6" creationId="{57D0D64F-A166-450D-B417-BF0AB1C49725}"/>
          </ac:spMkLst>
        </pc:spChg>
        <pc:spChg chg="add del mod">
          <ac:chgData name="miquelangel77@gmail.com" userId="fdbfe6e1849b8347" providerId="LiveId" clId="{1FBCB2EA-B39B-48C7-9A06-CC83001A50E4}" dt="2020-04-09T10:00:06.910" v="2437"/>
          <ac:spMkLst>
            <pc:docMk/>
            <pc:sldMk cId="3616094166" sldId="259"/>
            <ac:spMk id="7" creationId="{52CDE9A5-82A9-46CF-BDE7-580CEB9DA5D1}"/>
          </ac:spMkLst>
        </pc:spChg>
        <pc:spChg chg="add del mod">
          <ac:chgData name="miquelangel77@gmail.com" userId="fdbfe6e1849b8347" providerId="LiveId" clId="{1FBCB2EA-B39B-48C7-9A06-CC83001A50E4}" dt="2020-04-09T10:00:06.910" v="2437"/>
          <ac:spMkLst>
            <pc:docMk/>
            <pc:sldMk cId="3616094166" sldId="259"/>
            <ac:spMk id="8" creationId="{8D14C523-29F6-4DA6-ABDE-249AFBDCD3B9}"/>
          </ac:spMkLst>
        </pc:spChg>
        <pc:spChg chg="add del mod">
          <ac:chgData name="miquelangel77@gmail.com" userId="fdbfe6e1849b8347" providerId="LiveId" clId="{1FBCB2EA-B39B-48C7-9A06-CC83001A50E4}" dt="2020-04-09T10:00:08.144" v="2439"/>
          <ac:spMkLst>
            <pc:docMk/>
            <pc:sldMk cId="3616094166" sldId="259"/>
            <ac:spMk id="9" creationId="{8FEC6F80-EF2A-4FA5-A6CC-147308143BED}"/>
          </ac:spMkLst>
        </pc:spChg>
        <pc:spChg chg="add del mod">
          <ac:chgData name="miquelangel77@gmail.com" userId="fdbfe6e1849b8347" providerId="LiveId" clId="{1FBCB2EA-B39B-48C7-9A06-CC83001A50E4}" dt="2020-04-09T10:00:08.144" v="2439"/>
          <ac:spMkLst>
            <pc:docMk/>
            <pc:sldMk cId="3616094166" sldId="259"/>
            <ac:spMk id="10" creationId="{987D2550-B7BD-4D37-BA97-FA13357A358F}"/>
          </ac:spMkLst>
        </pc:spChg>
        <pc:spChg chg="add mod">
          <ac:chgData name="miquelangel77@gmail.com" userId="fdbfe6e1849b8347" providerId="LiveId" clId="{1FBCB2EA-B39B-48C7-9A06-CC83001A50E4}" dt="2020-04-09T10:03:08.326" v="2647" actId="114"/>
          <ac:spMkLst>
            <pc:docMk/>
            <pc:sldMk cId="3616094166" sldId="259"/>
            <ac:spMk id="11" creationId="{257844D3-55F8-4572-9B82-75BE4B39C1D9}"/>
          </ac:spMkLst>
        </pc:spChg>
      </pc:sldChg>
      <pc:sldChg chg="modSp add del">
        <pc:chgData name="miquelangel77@gmail.com" userId="fdbfe6e1849b8347" providerId="LiveId" clId="{1FBCB2EA-B39B-48C7-9A06-CC83001A50E4}" dt="2020-04-09T10:53:32.935" v="5990" actId="2696"/>
        <pc:sldMkLst>
          <pc:docMk/>
          <pc:sldMk cId="2184391803" sldId="260"/>
        </pc:sldMkLst>
        <pc:spChg chg="mod">
          <ac:chgData name="miquelangel77@gmail.com" userId="fdbfe6e1849b8347" providerId="LiveId" clId="{1FBCB2EA-B39B-48C7-9A06-CC83001A50E4}" dt="2020-04-09T09:58:25.067" v="2386" actId="20577"/>
          <ac:spMkLst>
            <pc:docMk/>
            <pc:sldMk cId="2184391803" sldId="260"/>
            <ac:spMk id="2" creationId="{C5E81681-7E97-4FA2-A848-C8B557C47622}"/>
          </ac:spMkLst>
        </pc:spChg>
      </pc:sldChg>
      <pc:sldChg chg="addSp delSp modSp add">
        <pc:chgData name="miquelangel77@gmail.com" userId="fdbfe6e1849b8347" providerId="LiveId" clId="{1FBCB2EA-B39B-48C7-9A06-CC83001A50E4}" dt="2020-04-09T11:00:27.029" v="6387" actId="114"/>
        <pc:sldMkLst>
          <pc:docMk/>
          <pc:sldMk cId="1530572115" sldId="261"/>
        </pc:sldMkLst>
        <pc:spChg chg="mod">
          <ac:chgData name="miquelangel77@gmail.com" userId="fdbfe6e1849b8347" providerId="LiveId" clId="{1FBCB2EA-B39B-48C7-9A06-CC83001A50E4}" dt="2020-04-09T09:58:42.252" v="2400" actId="20577"/>
          <ac:spMkLst>
            <pc:docMk/>
            <pc:sldMk cId="1530572115" sldId="261"/>
            <ac:spMk id="2" creationId="{0F0A8932-1DC8-4F7A-B24D-37E9B1ACFA9C}"/>
          </ac:spMkLst>
        </pc:spChg>
        <pc:spChg chg="del">
          <ac:chgData name="miquelangel77@gmail.com" userId="fdbfe6e1849b8347" providerId="LiveId" clId="{1FBCB2EA-B39B-48C7-9A06-CC83001A50E4}" dt="2020-04-09T10:54:43.292" v="5991"/>
          <ac:spMkLst>
            <pc:docMk/>
            <pc:sldMk cId="1530572115" sldId="261"/>
            <ac:spMk id="3" creationId="{7EA29EDB-9FC3-47C4-9CD8-5E7AF3FE8CDF}"/>
          </ac:spMkLst>
        </pc:spChg>
        <pc:spChg chg="add mod">
          <ac:chgData name="miquelangel77@gmail.com" userId="fdbfe6e1849b8347" providerId="LiveId" clId="{1FBCB2EA-B39B-48C7-9A06-CC83001A50E4}" dt="2020-04-09T10:54:51.380" v="6006" actId="20577"/>
          <ac:spMkLst>
            <pc:docMk/>
            <pc:sldMk cId="1530572115" sldId="261"/>
            <ac:spMk id="4" creationId="{4704E97C-AA06-4D8E-A077-F27F5B28477C}"/>
          </ac:spMkLst>
        </pc:spChg>
        <pc:spChg chg="add mod">
          <ac:chgData name="miquelangel77@gmail.com" userId="fdbfe6e1849b8347" providerId="LiveId" clId="{1FBCB2EA-B39B-48C7-9A06-CC83001A50E4}" dt="2020-04-09T11:00:14.843" v="6371" actId="27636"/>
          <ac:spMkLst>
            <pc:docMk/>
            <pc:sldMk cId="1530572115" sldId="261"/>
            <ac:spMk id="5" creationId="{4ED912C1-5BBB-47C1-BB8B-8C75615E41CC}"/>
          </ac:spMkLst>
        </pc:spChg>
        <pc:spChg chg="add mod">
          <ac:chgData name="miquelangel77@gmail.com" userId="fdbfe6e1849b8347" providerId="LiveId" clId="{1FBCB2EA-B39B-48C7-9A06-CC83001A50E4}" dt="2020-04-09T10:54:55.130" v="6019" actId="5793"/>
          <ac:spMkLst>
            <pc:docMk/>
            <pc:sldMk cId="1530572115" sldId="261"/>
            <ac:spMk id="6" creationId="{2D17CD5D-8E90-457E-B5E5-89F744CE8F23}"/>
          </ac:spMkLst>
        </pc:spChg>
        <pc:spChg chg="add mod">
          <ac:chgData name="miquelangel77@gmail.com" userId="fdbfe6e1849b8347" providerId="LiveId" clId="{1FBCB2EA-B39B-48C7-9A06-CC83001A50E4}" dt="2020-04-09T11:00:27.029" v="6387" actId="114"/>
          <ac:spMkLst>
            <pc:docMk/>
            <pc:sldMk cId="1530572115" sldId="261"/>
            <ac:spMk id="7" creationId="{90B72194-7E0B-4910-A2D9-A4328FA835C9}"/>
          </ac:spMkLst>
        </pc:spChg>
      </pc:sldChg>
      <pc:sldChg chg="modSp add">
        <pc:chgData name="miquelangel77@gmail.com" userId="fdbfe6e1849b8347" providerId="LiveId" clId="{1FBCB2EA-B39B-48C7-9A06-CC83001A50E4}" dt="2020-04-09T11:04:19.642" v="6743" actId="114"/>
        <pc:sldMkLst>
          <pc:docMk/>
          <pc:sldMk cId="1805246444" sldId="262"/>
        </pc:sldMkLst>
        <pc:spChg chg="mod">
          <ac:chgData name="miquelangel77@gmail.com" userId="fdbfe6e1849b8347" providerId="LiveId" clId="{1FBCB2EA-B39B-48C7-9A06-CC83001A50E4}" dt="2020-04-09T09:58:51.362" v="2411" actId="20577"/>
          <ac:spMkLst>
            <pc:docMk/>
            <pc:sldMk cId="1805246444" sldId="262"/>
            <ac:spMk id="2" creationId="{9E30D279-2D4B-479C-84F4-FA64B3402DBA}"/>
          </ac:spMkLst>
        </pc:spChg>
        <pc:spChg chg="mod">
          <ac:chgData name="miquelangel77@gmail.com" userId="fdbfe6e1849b8347" providerId="LiveId" clId="{1FBCB2EA-B39B-48C7-9A06-CC83001A50E4}" dt="2020-04-09T11:04:19.642" v="6743" actId="114"/>
          <ac:spMkLst>
            <pc:docMk/>
            <pc:sldMk cId="1805246444" sldId="262"/>
            <ac:spMk id="3" creationId="{0AA6771A-A736-4E71-BB61-E0C067FEB805}"/>
          </ac:spMkLst>
        </pc:spChg>
      </pc:sldChg>
      <pc:sldChg chg="modSp add del">
        <pc:chgData name="miquelangel77@gmail.com" userId="fdbfe6e1849b8347" providerId="LiveId" clId="{1FBCB2EA-B39B-48C7-9A06-CC83001A50E4}" dt="2020-04-09T11:07:15.169" v="6774" actId="2696"/>
        <pc:sldMkLst>
          <pc:docMk/>
          <pc:sldMk cId="1650978926" sldId="263"/>
        </pc:sldMkLst>
        <pc:spChg chg="mod">
          <ac:chgData name="miquelangel77@gmail.com" userId="fdbfe6e1849b8347" providerId="LiveId" clId="{1FBCB2EA-B39B-48C7-9A06-CC83001A50E4}" dt="2020-04-09T09:59:08.249" v="2431" actId="20577"/>
          <ac:spMkLst>
            <pc:docMk/>
            <pc:sldMk cId="1650978926" sldId="263"/>
            <ac:spMk id="2" creationId="{D981A29E-A736-4C27-9563-4ABDAF60B5E0}"/>
          </ac:spMkLst>
        </pc:spChg>
        <pc:spChg chg="mod">
          <ac:chgData name="miquelangel77@gmail.com" userId="fdbfe6e1849b8347" providerId="LiveId" clId="{1FBCB2EA-B39B-48C7-9A06-CC83001A50E4}" dt="2020-04-09T11:05:31.773" v="6771" actId="20577"/>
          <ac:spMkLst>
            <pc:docMk/>
            <pc:sldMk cId="1650978926" sldId="263"/>
            <ac:spMk id="3" creationId="{27BFC0ED-9CF4-4A41-9F76-28F97C967544}"/>
          </ac:spMkLst>
        </pc:spChg>
      </pc:sldChg>
      <pc:sldChg chg="addSp delSp modSp add">
        <pc:chgData name="miquelangel77@gmail.com" userId="fdbfe6e1849b8347" providerId="LiveId" clId="{1FBCB2EA-B39B-48C7-9A06-CC83001A50E4}" dt="2020-04-09T11:11:27.872" v="7094" actId="113"/>
        <pc:sldMkLst>
          <pc:docMk/>
          <pc:sldMk cId="3777968275" sldId="264"/>
        </pc:sldMkLst>
        <pc:spChg chg="del mod">
          <ac:chgData name="miquelangel77@gmail.com" userId="fdbfe6e1849b8347" providerId="LiveId" clId="{1FBCB2EA-B39B-48C7-9A06-CC83001A50E4}" dt="2020-04-09T10:03:45.369" v="2661"/>
          <ac:spMkLst>
            <pc:docMk/>
            <pc:sldMk cId="3777968275" sldId="264"/>
            <ac:spMk id="2" creationId="{3EA76F77-3B2C-4F36-AF76-3D8D967B98CF}"/>
          </ac:spMkLst>
        </pc:spChg>
        <pc:spChg chg="del">
          <ac:chgData name="miquelangel77@gmail.com" userId="fdbfe6e1849b8347" providerId="LiveId" clId="{1FBCB2EA-B39B-48C7-9A06-CC83001A50E4}" dt="2020-04-09T10:03:45.369" v="2661"/>
          <ac:spMkLst>
            <pc:docMk/>
            <pc:sldMk cId="3777968275" sldId="264"/>
            <ac:spMk id="3" creationId="{1F52BD18-AB95-4B16-9CD9-16C8D7E7B7D7}"/>
          </ac:spMkLst>
        </pc:spChg>
        <pc:spChg chg="add mod">
          <ac:chgData name="miquelangel77@gmail.com" userId="fdbfe6e1849b8347" providerId="LiveId" clId="{1FBCB2EA-B39B-48C7-9A06-CC83001A50E4}" dt="2020-04-09T10:04:16.872" v="2755" actId="20577"/>
          <ac:spMkLst>
            <pc:docMk/>
            <pc:sldMk cId="3777968275" sldId="264"/>
            <ac:spMk id="4" creationId="{769A6272-D15A-4555-A124-50922EACFD7C}"/>
          </ac:spMkLst>
        </pc:spChg>
        <pc:spChg chg="add mod">
          <ac:chgData name="miquelangel77@gmail.com" userId="fdbfe6e1849b8347" providerId="LiveId" clId="{1FBCB2EA-B39B-48C7-9A06-CC83001A50E4}" dt="2020-04-09T10:03:59.430" v="2706" actId="20577"/>
          <ac:spMkLst>
            <pc:docMk/>
            <pc:sldMk cId="3777968275" sldId="264"/>
            <ac:spMk id="5" creationId="{9E65A5B6-B37B-404B-A06B-C0A357838BA5}"/>
          </ac:spMkLst>
        </pc:spChg>
        <pc:spChg chg="add mod">
          <ac:chgData name="miquelangel77@gmail.com" userId="fdbfe6e1849b8347" providerId="LiveId" clId="{1FBCB2EA-B39B-48C7-9A06-CC83001A50E4}" dt="2020-04-09T11:09:06.837" v="6966" actId="114"/>
          <ac:spMkLst>
            <pc:docMk/>
            <pc:sldMk cId="3777968275" sldId="264"/>
            <ac:spMk id="6" creationId="{1591527C-1B3C-4258-A06D-F7055E386AD0}"/>
          </ac:spMkLst>
        </pc:spChg>
        <pc:spChg chg="add mod">
          <ac:chgData name="miquelangel77@gmail.com" userId="fdbfe6e1849b8347" providerId="LiveId" clId="{1FBCB2EA-B39B-48C7-9A06-CC83001A50E4}" dt="2020-04-09T10:04:08.882" v="2737" actId="20577"/>
          <ac:spMkLst>
            <pc:docMk/>
            <pc:sldMk cId="3777968275" sldId="264"/>
            <ac:spMk id="7" creationId="{324E1AC6-D4A1-4405-AC0F-F5C02A358F35}"/>
          </ac:spMkLst>
        </pc:spChg>
        <pc:spChg chg="add mod">
          <ac:chgData name="miquelangel77@gmail.com" userId="fdbfe6e1849b8347" providerId="LiveId" clId="{1FBCB2EA-B39B-48C7-9A06-CC83001A50E4}" dt="2020-04-09T11:11:27.872" v="7094" actId="113"/>
          <ac:spMkLst>
            <pc:docMk/>
            <pc:sldMk cId="3777968275" sldId="264"/>
            <ac:spMk id="8" creationId="{F4D529FB-2216-4DC8-8F7C-C5F6FD751A6D}"/>
          </ac:spMkLst>
        </pc:spChg>
      </pc:sldChg>
      <pc:sldChg chg="addSp delSp modSp add">
        <pc:chgData name="miquelangel77@gmail.com" userId="fdbfe6e1849b8347" providerId="LiveId" clId="{1FBCB2EA-B39B-48C7-9A06-CC83001A50E4}" dt="2020-04-09T11:15:18.267" v="7452" actId="20577"/>
        <pc:sldMkLst>
          <pc:docMk/>
          <pc:sldMk cId="263239337" sldId="265"/>
        </pc:sldMkLst>
        <pc:spChg chg="del">
          <ac:chgData name="miquelangel77@gmail.com" userId="fdbfe6e1849b8347" providerId="LiveId" clId="{1FBCB2EA-B39B-48C7-9A06-CC83001A50E4}" dt="2020-04-09T10:04:28.574" v="2757"/>
          <ac:spMkLst>
            <pc:docMk/>
            <pc:sldMk cId="263239337" sldId="265"/>
            <ac:spMk id="2" creationId="{292F585E-6B1B-40D0-8D22-5C55EE1E0694}"/>
          </ac:spMkLst>
        </pc:spChg>
        <pc:spChg chg="del">
          <ac:chgData name="miquelangel77@gmail.com" userId="fdbfe6e1849b8347" providerId="LiveId" clId="{1FBCB2EA-B39B-48C7-9A06-CC83001A50E4}" dt="2020-04-09T10:04:28.574" v="2757"/>
          <ac:spMkLst>
            <pc:docMk/>
            <pc:sldMk cId="263239337" sldId="265"/>
            <ac:spMk id="3" creationId="{C08F253D-E9DC-4D81-95F5-3691856D9436}"/>
          </ac:spMkLst>
        </pc:spChg>
        <pc:spChg chg="del">
          <ac:chgData name="miquelangel77@gmail.com" userId="fdbfe6e1849b8347" providerId="LiveId" clId="{1FBCB2EA-B39B-48C7-9A06-CC83001A50E4}" dt="2020-04-09T10:04:28.574" v="2757"/>
          <ac:spMkLst>
            <pc:docMk/>
            <pc:sldMk cId="263239337" sldId="265"/>
            <ac:spMk id="4" creationId="{42E480A2-0B49-4D49-991E-91CE6196598B}"/>
          </ac:spMkLst>
        </pc:spChg>
        <pc:spChg chg="del">
          <ac:chgData name="miquelangel77@gmail.com" userId="fdbfe6e1849b8347" providerId="LiveId" clId="{1FBCB2EA-B39B-48C7-9A06-CC83001A50E4}" dt="2020-04-09T10:04:28.574" v="2757"/>
          <ac:spMkLst>
            <pc:docMk/>
            <pc:sldMk cId="263239337" sldId="265"/>
            <ac:spMk id="5" creationId="{A83A0331-24DB-4128-9815-51A3ABCB1B72}"/>
          </ac:spMkLst>
        </pc:spChg>
        <pc:spChg chg="del">
          <ac:chgData name="miquelangel77@gmail.com" userId="fdbfe6e1849b8347" providerId="LiveId" clId="{1FBCB2EA-B39B-48C7-9A06-CC83001A50E4}" dt="2020-04-09T10:04:28.574" v="2757"/>
          <ac:spMkLst>
            <pc:docMk/>
            <pc:sldMk cId="263239337" sldId="265"/>
            <ac:spMk id="6" creationId="{BCAC74AA-214A-4D76-AB6C-1BEDD8EDE3AD}"/>
          </ac:spMkLst>
        </pc:spChg>
        <pc:spChg chg="add del mod">
          <ac:chgData name="miquelangel77@gmail.com" userId="fdbfe6e1849b8347" providerId="LiveId" clId="{1FBCB2EA-B39B-48C7-9A06-CC83001A50E4}" dt="2020-04-09T10:04:34.152" v="2758"/>
          <ac:spMkLst>
            <pc:docMk/>
            <pc:sldMk cId="263239337" sldId="265"/>
            <ac:spMk id="7" creationId="{600D6A8B-A15A-48C1-832C-AB557D72E8C4}"/>
          </ac:spMkLst>
        </pc:spChg>
        <pc:spChg chg="add del mod">
          <ac:chgData name="miquelangel77@gmail.com" userId="fdbfe6e1849b8347" providerId="LiveId" clId="{1FBCB2EA-B39B-48C7-9A06-CC83001A50E4}" dt="2020-04-09T10:04:34.152" v="2758"/>
          <ac:spMkLst>
            <pc:docMk/>
            <pc:sldMk cId="263239337" sldId="265"/>
            <ac:spMk id="8" creationId="{5E692B17-1491-4511-8F64-520A61976ED0}"/>
          </ac:spMkLst>
        </pc:spChg>
        <pc:spChg chg="add del mod">
          <ac:chgData name="miquelangel77@gmail.com" userId="fdbfe6e1849b8347" providerId="LiveId" clId="{1FBCB2EA-B39B-48C7-9A06-CC83001A50E4}" dt="2020-04-09T10:04:43.948" v="2759"/>
          <ac:spMkLst>
            <pc:docMk/>
            <pc:sldMk cId="263239337" sldId="265"/>
            <ac:spMk id="9" creationId="{49BA2316-6873-4DF2-A3DD-FE657061EB54}"/>
          </ac:spMkLst>
        </pc:spChg>
        <pc:spChg chg="add del mod">
          <ac:chgData name="miquelangel77@gmail.com" userId="fdbfe6e1849b8347" providerId="LiveId" clId="{1FBCB2EA-B39B-48C7-9A06-CC83001A50E4}" dt="2020-04-09T10:04:43.948" v="2759"/>
          <ac:spMkLst>
            <pc:docMk/>
            <pc:sldMk cId="263239337" sldId="265"/>
            <ac:spMk id="10" creationId="{2CD887D4-BDC6-49E4-BBF6-7C3D89E44DDE}"/>
          </ac:spMkLst>
        </pc:spChg>
        <pc:spChg chg="add del mod">
          <ac:chgData name="miquelangel77@gmail.com" userId="fdbfe6e1849b8347" providerId="LiveId" clId="{1FBCB2EA-B39B-48C7-9A06-CC83001A50E4}" dt="2020-04-09T10:05:06.065" v="2760"/>
          <ac:spMkLst>
            <pc:docMk/>
            <pc:sldMk cId="263239337" sldId="265"/>
            <ac:spMk id="11" creationId="{AD82CE42-3F1E-40BC-9CFD-E34FE19A98CE}"/>
          </ac:spMkLst>
        </pc:spChg>
        <pc:spChg chg="add del mod">
          <ac:chgData name="miquelangel77@gmail.com" userId="fdbfe6e1849b8347" providerId="LiveId" clId="{1FBCB2EA-B39B-48C7-9A06-CC83001A50E4}" dt="2020-04-09T10:05:06.065" v="2760"/>
          <ac:spMkLst>
            <pc:docMk/>
            <pc:sldMk cId="263239337" sldId="265"/>
            <ac:spMk id="12" creationId="{911F754C-0B1C-440F-BCB0-87D7B3551859}"/>
          </ac:spMkLst>
        </pc:spChg>
        <pc:spChg chg="add del mod">
          <ac:chgData name="miquelangel77@gmail.com" userId="fdbfe6e1849b8347" providerId="LiveId" clId="{1FBCB2EA-B39B-48C7-9A06-CC83001A50E4}" dt="2020-04-09T10:05:13.346" v="2761"/>
          <ac:spMkLst>
            <pc:docMk/>
            <pc:sldMk cId="263239337" sldId="265"/>
            <ac:spMk id="13" creationId="{A3BCB530-9220-48C3-AF63-7312B2A22ECF}"/>
          </ac:spMkLst>
        </pc:spChg>
        <pc:spChg chg="add del mod">
          <ac:chgData name="miquelangel77@gmail.com" userId="fdbfe6e1849b8347" providerId="LiveId" clId="{1FBCB2EA-B39B-48C7-9A06-CC83001A50E4}" dt="2020-04-09T10:05:13.346" v="2761"/>
          <ac:spMkLst>
            <pc:docMk/>
            <pc:sldMk cId="263239337" sldId="265"/>
            <ac:spMk id="14" creationId="{5B11650F-F60B-4E95-9C37-6F884C70A0E4}"/>
          </ac:spMkLst>
        </pc:spChg>
        <pc:spChg chg="add del mod">
          <ac:chgData name="miquelangel77@gmail.com" userId="fdbfe6e1849b8347" providerId="LiveId" clId="{1FBCB2EA-B39B-48C7-9A06-CC83001A50E4}" dt="2020-04-09T10:05:13.346" v="2761"/>
          <ac:spMkLst>
            <pc:docMk/>
            <pc:sldMk cId="263239337" sldId="265"/>
            <ac:spMk id="15" creationId="{43865EB2-C258-4325-974A-3F7FA031C5F8}"/>
          </ac:spMkLst>
        </pc:spChg>
        <pc:spChg chg="add del mod">
          <ac:chgData name="miquelangel77@gmail.com" userId="fdbfe6e1849b8347" providerId="LiveId" clId="{1FBCB2EA-B39B-48C7-9A06-CC83001A50E4}" dt="2020-04-09T10:05:13.346" v="2761"/>
          <ac:spMkLst>
            <pc:docMk/>
            <pc:sldMk cId="263239337" sldId="265"/>
            <ac:spMk id="16" creationId="{CC713C46-5F3B-4E9B-8B2E-A6585C650C45}"/>
          </ac:spMkLst>
        </pc:spChg>
        <pc:spChg chg="add del mod">
          <ac:chgData name="miquelangel77@gmail.com" userId="fdbfe6e1849b8347" providerId="LiveId" clId="{1FBCB2EA-B39B-48C7-9A06-CC83001A50E4}" dt="2020-04-09T10:05:13.346" v="2761"/>
          <ac:spMkLst>
            <pc:docMk/>
            <pc:sldMk cId="263239337" sldId="265"/>
            <ac:spMk id="17" creationId="{7F8B8B2A-B8DC-4A5E-9F8E-94BFB68FA05B}"/>
          </ac:spMkLst>
        </pc:spChg>
        <pc:spChg chg="add mod">
          <ac:chgData name="miquelangel77@gmail.com" userId="fdbfe6e1849b8347" providerId="LiveId" clId="{1FBCB2EA-B39B-48C7-9A06-CC83001A50E4}" dt="2020-04-09T11:15:18.267" v="7452" actId="20577"/>
          <ac:spMkLst>
            <pc:docMk/>
            <pc:sldMk cId="263239337" sldId="265"/>
            <ac:spMk id="18" creationId="{1AB63A02-FB33-4366-AF3B-EB4631FE8D2B}"/>
          </ac:spMkLst>
        </pc:spChg>
        <pc:spChg chg="add mod">
          <ac:chgData name="miquelangel77@gmail.com" userId="fdbfe6e1849b8347" providerId="LiveId" clId="{1FBCB2EA-B39B-48C7-9A06-CC83001A50E4}" dt="2020-04-09T11:14:17.588" v="7184" actId="27636"/>
          <ac:spMkLst>
            <pc:docMk/>
            <pc:sldMk cId="263239337" sldId="265"/>
            <ac:spMk id="19" creationId="{A928D7FD-929E-45F3-861E-2D1C7508E8DA}"/>
          </ac:spMkLst>
        </pc:spChg>
      </pc:sldChg>
      <pc:sldChg chg="addSp delSp modSp add">
        <pc:chgData name="miquelangel77@gmail.com" userId="fdbfe6e1849b8347" providerId="LiveId" clId="{1FBCB2EA-B39B-48C7-9A06-CC83001A50E4}" dt="2020-04-09T11:25:51.336" v="7876" actId="113"/>
        <pc:sldMkLst>
          <pc:docMk/>
          <pc:sldMk cId="4242859742" sldId="266"/>
        </pc:sldMkLst>
        <pc:spChg chg="mod">
          <ac:chgData name="miquelangel77@gmail.com" userId="fdbfe6e1849b8347" providerId="LiveId" clId="{1FBCB2EA-B39B-48C7-9A06-CC83001A50E4}" dt="2020-04-09T10:06:08.159" v="2866" actId="20577"/>
          <ac:spMkLst>
            <pc:docMk/>
            <pc:sldMk cId="4242859742" sldId="266"/>
            <ac:spMk id="2" creationId="{295E2BEA-084D-49FC-9EBE-46549BFA6461}"/>
          </ac:spMkLst>
        </pc:spChg>
        <pc:spChg chg="del">
          <ac:chgData name="miquelangel77@gmail.com" userId="fdbfe6e1849b8347" providerId="LiveId" clId="{1FBCB2EA-B39B-48C7-9A06-CC83001A50E4}" dt="2020-04-09T11:15:50.791" v="7453"/>
          <ac:spMkLst>
            <pc:docMk/>
            <pc:sldMk cId="4242859742" sldId="266"/>
            <ac:spMk id="3" creationId="{6101BEA4-9A11-4B76-B907-E05A242D70A6}"/>
          </ac:spMkLst>
        </pc:spChg>
        <pc:spChg chg="add mod">
          <ac:chgData name="miquelangel77@gmail.com" userId="fdbfe6e1849b8347" providerId="LiveId" clId="{1FBCB2EA-B39B-48C7-9A06-CC83001A50E4}" dt="2020-04-09T11:25:21.151" v="7815" actId="27636"/>
          <ac:spMkLst>
            <pc:docMk/>
            <pc:sldMk cId="4242859742" sldId="266"/>
            <ac:spMk id="4" creationId="{31CE746F-7738-47A7-A908-BDE70BEB65D1}"/>
          </ac:spMkLst>
        </pc:spChg>
        <pc:spChg chg="add mod">
          <ac:chgData name="miquelangel77@gmail.com" userId="fdbfe6e1849b8347" providerId="LiveId" clId="{1FBCB2EA-B39B-48C7-9A06-CC83001A50E4}" dt="2020-04-09T11:25:51.336" v="7876" actId="113"/>
          <ac:spMkLst>
            <pc:docMk/>
            <pc:sldMk cId="4242859742" sldId="266"/>
            <ac:spMk id="5" creationId="{A20603A1-70CB-4C97-87C4-D47D713EE2B5}"/>
          </ac:spMkLst>
        </pc:spChg>
      </pc:sldChg>
      <pc:sldChg chg="addSp delSp modSp add">
        <pc:chgData name="miquelangel77@gmail.com" userId="fdbfe6e1849b8347" providerId="LiveId" clId="{1FBCB2EA-B39B-48C7-9A06-CC83001A50E4}" dt="2020-04-14T13:54:44.694" v="7905" actId="207"/>
        <pc:sldMkLst>
          <pc:docMk/>
          <pc:sldMk cId="1016135032" sldId="267"/>
        </pc:sldMkLst>
        <pc:spChg chg="del mod">
          <ac:chgData name="miquelangel77@gmail.com" userId="fdbfe6e1849b8347" providerId="LiveId" clId="{1FBCB2EA-B39B-48C7-9A06-CC83001A50E4}" dt="2020-04-09T10:06:29.203" v="2901"/>
          <ac:spMkLst>
            <pc:docMk/>
            <pc:sldMk cId="1016135032" sldId="267"/>
            <ac:spMk id="2" creationId="{84210815-F6E0-4DBC-9B6D-2C26CE920CFB}"/>
          </ac:spMkLst>
        </pc:spChg>
        <pc:spChg chg="del">
          <ac:chgData name="miquelangel77@gmail.com" userId="fdbfe6e1849b8347" providerId="LiveId" clId="{1FBCB2EA-B39B-48C7-9A06-CC83001A50E4}" dt="2020-04-09T10:06:29.203" v="2901"/>
          <ac:spMkLst>
            <pc:docMk/>
            <pc:sldMk cId="1016135032" sldId="267"/>
            <ac:spMk id="3" creationId="{A85E7E56-6CED-4999-914B-6B328DBEB33C}"/>
          </ac:spMkLst>
        </pc:spChg>
        <pc:spChg chg="add mod">
          <ac:chgData name="miquelangel77@gmail.com" userId="fdbfe6e1849b8347" providerId="LiveId" clId="{1FBCB2EA-B39B-48C7-9A06-CC83001A50E4}" dt="2020-04-09T10:28:43.897" v="4322" actId="20577"/>
          <ac:spMkLst>
            <pc:docMk/>
            <pc:sldMk cId="1016135032" sldId="267"/>
            <ac:spMk id="4" creationId="{7A431854-807B-4215-B9D6-92D4F5A67BFC}"/>
          </ac:spMkLst>
        </pc:spChg>
        <pc:spChg chg="add mod">
          <ac:chgData name="miquelangel77@gmail.com" userId="fdbfe6e1849b8347" providerId="LiveId" clId="{1FBCB2EA-B39B-48C7-9A06-CC83001A50E4}" dt="2020-04-14T13:54:29.977" v="7902" actId="207"/>
          <ac:spMkLst>
            <pc:docMk/>
            <pc:sldMk cId="1016135032" sldId="267"/>
            <ac:spMk id="5" creationId="{C37D040E-CAD6-4CF4-B26D-29F3D0244A59}"/>
          </ac:spMkLst>
        </pc:spChg>
        <pc:spChg chg="add mod">
          <ac:chgData name="miquelangel77@gmail.com" userId="fdbfe6e1849b8347" providerId="LiveId" clId="{1FBCB2EA-B39B-48C7-9A06-CC83001A50E4}" dt="2020-04-14T13:54:44.694" v="7905" actId="207"/>
          <ac:spMkLst>
            <pc:docMk/>
            <pc:sldMk cId="1016135032" sldId="267"/>
            <ac:spMk id="6" creationId="{87E155A5-194E-4D70-9681-8C6063C7C6D7}"/>
          </ac:spMkLst>
        </pc:spChg>
        <pc:spChg chg="add del mod">
          <ac:chgData name="miquelangel77@gmail.com" userId="fdbfe6e1849b8347" providerId="LiveId" clId="{1FBCB2EA-B39B-48C7-9A06-CC83001A50E4}" dt="2020-04-09T10:27:52.435" v="4278"/>
          <ac:spMkLst>
            <pc:docMk/>
            <pc:sldMk cId="1016135032" sldId="267"/>
            <ac:spMk id="7" creationId="{0EE25B76-28D4-4A09-BE16-4503FEFE9F89}"/>
          </ac:spMkLst>
        </pc:spChg>
        <pc:spChg chg="add del mod">
          <ac:chgData name="miquelangel77@gmail.com" userId="fdbfe6e1849b8347" providerId="LiveId" clId="{1FBCB2EA-B39B-48C7-9A06-CC83001A50E4}" dt="2020-04-09T10:27:52.435" v="4278"/>
          <ac:spMkLst>
            <pc:docMk/>
            <pc:sldMk cId="1016135032" sldId="267"/>
            <ac:spMk id="8" creationId="{9CAB638E-9D56-48BA-9C5C-E60ECEF37DE4}"/>
          </ac:spMkLst>
        </pc:spChg>
      </pc:sldChg>
      <pc:sldChg chg="addSp delSp modSp add">
        <pc:chgData name="miquelangel77@gmail.com" userId="fdbfe6e1849b8347" providerId="LiveId" clId="{1FBCB2EA-B39B-48C7-9A06-CC83001A50E4}" dt="2020-04-09T10:33:44.928" v="4574" actId="114"/>
        <pc:sldMkLst>
          <pc:docMk/>
          <pc:sldMk cId="676981839" sldId="268"/>
        </pc:sldMkLst>
        <pc:spChg chg="mod">
          <ac:chgData name="miquelangel77@gmail.com" userId="fdbfe6e1849b8347" providerId="LiveId" clId="{1FBCB2EA-B39B-48C7-9A06-CC83001A50E4}" dt="2020-04-09T10:29:11.904" v="4364" actId="20577"/>
          <ac:spMkLst>
            <pc:docMk/>
            <pc:sldMk cId="676981839" sldId="268"/>
            <ac:spMk id="2" creationId="{00430831-043D-4809-A5FD-7858500239E5}"/>
          </ac:spMkLst>
        </pc:spChg>
        <pc:spChg chg="del">
          <ac:chgData name="miquelangel77@gmail.com" userId="fdbfe6e1849b8347" providerId="LiveId" clId="{1FBCB2EA-B39B-48C7-9A06-CC83001A50E4}" dt="2020-04-09T10:29:18.947" v="4365"/>
          <ac:spMkLst>
            <pc:docMk/>
            <pc:sldMk cId="676981839" sldId="268"/>
            <ac:spMk id="3" creationId="{7EE90471-56BA-446E-9F0B-79A086F0528D}"/>
          </ac:spMkLst>
        </pc:spChg>
        <pc:spChg chg="del">
          <ac:chgData name="miquelangel77@gmail.com" userId="fdbfe6e1849b8347" providerId="LiveId" clId="{1FBCB2EA-B39B-48C7-9A06-CC83001A50E4}" dt="2020-04-09T10:29:18.947" v="4365"/>
          <ac:spMkLst>
            <pc:docMk/>
            <pc:sldMk cId="676981839" sldId="268"/>
            <ac:spMk id="4" creationId="{4BC69DAE-D68A-4C7A-A0DD-61E6F9B5D16B}"/>
          </ac:spMkLst>
        </pc:spChg>
        <pc:spChg chg="add mod">
          <ac:chgData name="miquelangel77@gmail.com" userId="fdbfe6e1849b8347" providerId="LiveId" clId="{1FBCB2EA-B39B-48C7-9A06-CC83001A50E4}" dt="2020-04-09T10:33:44.928" v="4574" actId="114"/>
          <ac:spMkLst>
            <pc:docMk/>
            <pc:sldMk cId="676981839" sldId="268"/>
            <ac:spMk id="5" creationId="{1AC7F9FF-2A77-42A1-B048-0CB0252FFA75}"/>
          </ac:spMkLst>
        </pc:spChg>
      </pc:sldChg>
      <pc:sldChg chg="modSp add">
        <pc:chgData name="miquelangel77@gmail.com" userId="fdbfe6e1849b8347" providerId="LiveId" clId="{1FBCB2EA-B39B-48C7-9A06-CC83001A50E4}" dt="2020-04-14T13:53:50.379" v="7897" actId="207"/>
        <pc:sldMkLst>
          <pc:docMk/>
          <pc:sldMk cId="1853527394" sldId="269"/>
        </pc:sldMkLst>
        <pc:spChg chg="mod">
          <ac:chgData name="miquelangel77@gmail.com" userId="fdbfe6e1849b8347" providerId="LiveId" clId="{1FBCB2EA-B39B-48C7-9A06-CC83001A50E4}" dt="2020-04-09T10:07:31.262" v="3003" actId="20577"/>
          <ac:spMkLst>
            <pc:docMk/>
            <pc:sldMk cId="1853527394" sldId="269"/>
            <ac:spMk id="2" creationId="{4ED3EE6A-2084-40EB-A3D6-9F0E826FB05C}"/>
          </ac:spMkLst>
        </pc:spChg>
        <pc:spChg chg="mod">
          <ac:chgData name="miquelangel77@gmail.com" userId="fdbfe6e1849b8347" providerId="LiveId" clId="{1FBCB2EA-B39B-48C7-9A06-CC83001A50E4}" dt="2020-04-14T13:53:26.720" v="7893" actId="207"/>
          <ac:spMkLst>
            <pc:docMk/>
            <pc:sldMk cId="1853527394" sldId="269"/>
            <ac:spMk id="3" creationId="{21E6CA77-C36B-46B9-BED0-0CA682575114}"/>
          </ac:spMkLst>
        </pc:spChg>
        <pc:spChg chg="mod">
          <ac:chgData name="miquelangel77@gmail.com" userId="fdbfe6e1849b8347" providerId="LiveId" clId="{1FBCB2EA-B39B-48C7-9A06-CC83001A50E4}" dt="2020-04-14T13:53:50.379" v="7897" actId="207"/>
          <ac:spMkLst>
            <pc:docMk/>
            <pc:sldMk cId="1853527394" sldId="269"/>
            <ac:spMk id="4" creationId="{0F61A030-F0D0-4233-B3CF-C83E11802C64}"/>
          </ac:spMkLst>
        </pc:spChg>
      </pc:sldChg>
      <pc:sldChg chg="addSp delSp modSp add">
        <pc:chgData name="miquelangel77@gmail.com" userId="fdbfe6e1849b8347" providerId="LiveId" clId="{1FBCB2EA-B39B-48C7-9A06-CC83001A50E4}" dt="2020-04-14T13:54:12.197" v="7900" actId="207"/>
        <pc:sldMkLst>
          <pc:docMk/>
          <pc:sldMk cId="3114593334" sldId="270"/>
        </pc:sldMkLst>
        <pc:spChg chg="del">
          <ac:chgData name="miquelangel77@gmail.com" userId="fdbfe6e1849b8347" providerId="LiveId" clId="{1FBCB2EA-B39B-48C7-9A06-CC83001A50E4}" dt="2020-04-09T10:07:46.098" v="3005"/>
          <ac:spMkLst>
            <pc:docMk/>
            <pc:sldMk cId="3114593334" sldId="270"/>
            <ac:spMk id="2" creationId="{0785CD50-A2C2-4ED2-8270-2BD3016FE550}"/>
          </ac:spMkLst>
        </pc:spChg>
        <pc:spChg chg="del">
          <ac:chgData name="miquelangel77@gmail.com" userId="fdbfe6e1849b8347" providerId="LiveId" clId="{1FBCB2EA-B39B-48C7-9A06-CC83001A50E4}" dt="2020-04-09T10:07:46.098" v="3005"/>
          <ac:spMkLst>
            <pc:docMk/>
            <pc:sldMk cId="3114593334" sldId="270"/>
            <ac:spMk id="3" creationId="{92638A72-A2D7-4C4E-8E88-AA91BAE00B93}"/>
          </ac:spMkLst>
        </pc:spChg>
        <pc:spChg chg="del">
          <ac:chgData name="miquelangel77@gmail.com" userId="fdbfe6e1849b8347" providerId="LiveId" clId="{1FBCB2EA-B39B-48C7-9A06-CC83001A50E4}" dt="2020-04-09T10:07:46.098" v="3005"/>
          <ac:spMkLst>
            <pc:docMk/>
            <pc:sldMk cId="3114593334" sldId="270"/>
            <ac:spMk id="4" creationId="{A8464C2A-64EA-4B0C-B7CA-83FDBF5AC792}"/>
          </ac:spMkLst>
        </pc:spChg>
        <pc:spChg chg="add mod">
          <ac:chgData name="miquelangel77@gmail.com" userId="fdbfe6e1849b8347" providerId="LiveId" clId="{1FBCB2EA-B39B-48C7-9A06-CC83001A50E4}" dt="2020-04-09T10:07:53.218" v="3034" actId="20577"/>
          <ac:spMkLst>
            <pc:docMk/>
            <pc:sldMk cId="3114593334" sldId="270"/>
            <ac:spMk id="5" creationId="{6129472B-A948-4345-B3FD-3ED10262140A}"/>
          </ac:spMkLst>
        </pc:spChg>
        <pc:spChg chg="add mod">
          <ac:chgData name="miquelangel77@gmail.com" userId="fdbfe6e1849b8347" providerId="LiveId" clId="{1FBCB2EA-B39B-48C7-9A06-CC83001A50E4}" dt="2020-04-09T10:08:01.311" v="3049" actId="20577"/>
          <ac:spMkLst>
            <pc:docMk/>
            <pc:sldMk cId="3114593334" sldId="270"/>
            <ac:spMk id="6" creationId="{82F0BAD9-33E1-456D-9F04-92749BDB959B}"/>
          </ac:spMkLst>
        </pc:spChg>
        <pc:spChg chg="add mod">
          <ac:chgData name="miquelangel77@gmail.com" userId="fdbfe6e1849b8347" providerId="LiveId" clId="{1FBCB2EA-B39B-48C7-9A06-CC83001A50E4}" dt="2020-04-14T13:54:12.197" v="7900" actId="207"/>
          <ac:spMkLst>
            <pc:docMk/>
            <pc:sldMk cId="3114593334" sldId="270"/>
            <ac:spMk id="7" creationId="{E8DDD75C-E684-4D2E-81C5-5E4D8CB1AB42}"/>
          </ac:spMkLst>
        </pc:spChg>
        <pc:spChg chg="add mod">
          <ac:chgData name="miquelangel77@gmail.com" userId="fdbfe6e1849b8347" providerId="LiveId" clId="{1FBCB2EA-B39B-48C7-9A06-CC83001A50E4}" dt="2020-04-09T10:08:06.857" v="3063" actId="20577"/>
          <ac:spMkLst>
            <pc:docMk/>
            <pc:sldMk cId="3114593334" sldId="270"/>
            <ac:spMk id="8" creationId="{32EF1E58-AC4D-4781-A869-DA8E9E494C00}"/>
          </ac:spMkLst>
        </pc:spChg>
        <pc:spChg chg="add mod">
          <ac:chgData name="miquelangel77@gmail.com" userId="fdbfe6e1849b8347" providerId="LiveId" clId="{1FBCB2EA-B39B-48C7-9A06-CC83001A50E4}" dt="2020-04-14T13:54:07.714" v="7899" actId="207"/>
          <ac:spMkLst>
            <pc:docMk/>
            <pc:sldMk cId="3114593334" sldId="270"/>
            <ac:spMk id="9" creationId="{3FB6F4E5-7A8D-4DA1-AE2B-7D2B48EDF94F}"/>
          </ac:spMkLst>
        </pc:spChg>
      </pc:sldChg>
      <pc:sldChg chg="addSp delSp modSp add">
        <pc:chgData name="miquelangel77@gmail.com" userId="fdbfe6e1849b8347" providerId="LiveId" clId="{1FBCB2EA-B39B-48C7-9A06-CC83001A50E4}" dt="2020-04-09T11:27:24.835" v="7879" actId="207"/>
        <pc:sldMkLst>
          <pc:docMk/>
          <pc:sldMk cId="953645075" sldId="271"/>
        </pc:sldMkLst>
        <pc:spChg chg="del">
          <ac:chgData name="miquelangel77@gmail.com" userId="fdbfe6e1849b8347" providerId="LiveId" clId="{1FBCB2EA-B39B-48C7-9A06-CC83001A50E4}" dt="2020-04-09T10:08:35.119" v="3065"/>
          <ac:spMkLst>
            <pc:docMk/>
            <pc:sldMk cId="953645075" sldId="271"/>
            <ac:spMk id="2" creationId="{CD357D2E-90D0-4AAE-A4F4-08BD58F4DEF2}"/>
          </ac:spMkLst>
        </pc:spChg>
        <pc:spChg chg="del">
          <ac:chgData name="miquelangel77@gmail.com" userId="fdbfe6e1849b8347" providerId="LiveId" clId="{1FBCB2EA-B39B-48C7-9A06-CC83001A50E4}" dt="2020-04-09T10:08:35.119" v="3065"/>
          <ac:spMkLst>
            <pc:docMk/>
            <pc:sldMk cId="953645075" sldId="271"/>
            <ac:spMk id="3" creationId="{696ED8ED-AE25-4D29-B388-0A7F8423C0C3}"/>
          </ac:spMkLst>
        </pc:spChg>
        <pc:spChg chg="del">
          <ac:chgData name="miquelangel77@gmail.com" userId="fdbfe6e1849b8347" providerId="LiveId" clId="{1FBCB2EA-B39B-48C7-9A06-CC83001A50E4}" dt="2020-04-09T10:08:35.119" v="3065"/>
          <ac:spMkLst>
            <pc:docMk/>
            <pc:sldMk cId="953645075" sldId="271"/>
            <ac:spMk id="4" creationId="{A0996AE9-1DD8-460B-9432-BDA4D9C9002C}"/>
          </ac:spMkLst>
        </pc:spChg>
        <pc:spChg chg="del">
          <ac:chgData name="miquelangel77@gmail.com" userId="fdbfe6e1849b8347" providerId="LiveId" clId="{1FBCB2EA-B39B-48C7-9A06-CC83001A50E4}" dt="2020-04-09T10:08:35.119" v="3065"/>
          <ac:spMkLst>
            <pc:docMk/>
            <pc:sldMk cId="953645075" sldId="271"/>
            <ac:spMk id="5" creationId="{311C7DCD-673A-4C58-A3F5-DAEF9C210F83}"/>
          </ac:spMkLst>
        </pc:spChg>
        <pc:spChg chg="del">
          <ac:chgData name="miquelangel77@gmail.com" userId="fdbfe6e1849b8347" providerId="LiveId" clId="{1FBCB2EA-B39B-48C7-9A06-CC83001A50E4}" dt="2020-04-09T10:08:35.119" v="3065"/>
          <ac:spMkLst>
            <pc:docMk/>
            <pc:sldMk cId="953645075" sldId="271"/>
            <ac:spMk id="6" creationId="{4D8678A4-728A-4975-A0A7-6A2A0F66F5E0}"/>
          </ac:spMkLst>
        </pc:spChg>
        <pc:spChg chg="add mod">
          <ac:chgData name="miquelangel77@gmail.com" userId="fdbfe6e1849b8347" providerId="LiveId" clId="{1FBCB2EA-B39B-48C7-9A06-CC83001A50E4}" dt="2020-04-09T10:08:38.557" v="3080" actId="20577"/>
          <ac:spMkLst>
            <pc:docMk/>
            <pc:sldMk cId="953645075" sldId="271"/>
            <ac:spMk id="7" creationId="{8CB51BAA-BDCD-459C-ADB3-A0D66D7AE414}"/>
          </ac:spMkLst>
        </pc:spChg>
        <pc:spChg chg="add mod">
          <ac:chgData name="miquelangel77@gmail.com" userId="fdbfe6e1849b8347" providerId="LiveId" clId="{1FBCB2EA-B39B-48C7-9A06-CC83001A50E4}" dt="2020-04-09T11:27:24.835" v="7879" actId="207"/>
          <ac:spMkLst>
            <pc:docMk/>
            <pc:sldMk cId="953645075" sldId="271"/>
            <ac:spMk id="8" creationId="{72569E45-3F40-4DDA-879E-BD5CFA5AADCB}"/>
          </ac:spMkLst>
        </pc:spChg>
      </pc:sldChg>
      <pc:sldChg chg="addSp delSp modSp add">
        <pc:chgData name="miquelangel77@gmail.com" userId="fdbfe6e1849b8347" providerId="LiveId" clId="{1FBCB2EA-B39B-48C7-9A06-CC83001A50E4}" dt="2020-04-14T13:53:05.680" v="7891" actId="114"/>
        <pc:sldMkLst>
          <pc:docMk/>
          <pc:sldMk cId="597161131" sldId="272"/>
        </pc:sldMkLst>
        <pc:spChg chg="del mod">
          <ac:chgData name="miquelangel77@gmail.com" userId="fdbfe6e1849b8347" providerId="LiveId" clId="{1FBCB2EA-B39B-48C7-9A06-CC83001A50E4}" dt="2020-04-09T10:17:25.795" v="3415"/>
          <ac:spMkLst>
            <pc:docMk/>
            <pc:sldMk cId="597161131" sldId="272"/>
            <ac:spMk id="2" creationId="{847BA9D5-A4F4-4880-B820-0FF75D21299D}"/>
          </ac:spMkLst>
        </pc:spChg>
        <pc:spChg chg="del">
          <ac:chgData name="miquelangel77@gmail.com" userId="fdbfe6e1849b8347" providerId="LiveId" clId="{1FBCB2EA-B39B-48C7-9A06-CC83001A50E4}" dt="2020-04-09T10:17:25.795" v="3415"/>
          <ac:spMkLst>
            <pc:docMk/>
            <pc:sldMk cId="597161131" sldId="272"/>
            <ac:spMk id="3" creationId="{E67E6DCD-360D-4A4A-A7AB-6178E13766D2}"/>
          </ac:spMkLst>
        </pc:spChg>
        <pc:spChg chg="add mod">
          <ac:chgData name="miquelangel77@gmail.com" userId="fdbfe6e1849b8347" providerId="LiveId" clId="{1FBCB2EA-B39B-48C7-9A06-CC83001A50E4}" dt="2020-04-09T10:17:31.091" v="3434" actId="20577"/>
          <ac:spMkLst>
            <pc:docMk/>
            <pc:sldMk cId="597161131" sldId="272"/>
            <ac:spMk id="4" creationId="{E2C7370D-1D64-48BD-B011-4172CF00F23E}"/>
          </ac:spMkLst>
        </pc:spChg>
        <pc:spChg chg="add mod">
          <ac:chgData name="miquelangel77@gmail.com" userId="fdbfe6e1849b8347" providerId="LiveId" clId="{1FBCB2EA-B39B-48C7-9A06-CC83001A50E4}" dt="2020-04-14T13:52:48.456" v="7888" actId="207"/>
          <ac:spMkLst>
            <pc:docMk/>
            <pc:sldMk cId="597161131" sldId="272"/>
            <ac:spMk id="5" creationId="{CF94DFBA-5DBB-44B3-BAFE-FE6576602FFE}"/>
          </ac:spMkLst>
        </pc:spChg>
        <pc:spChg chg="add mod">
          <ac:chgData name="miquelangel77@gmail.com" userId="fdbfe6e1849b8347" providerId="LiveId" clId="{1FBCB2EA-B39B-48C7-9A06-CC83001A50E4}" dt="2020-04-14T13:53:05.680" v="7891" actId="114"/>
          <ac:spMkLst>
            <pc:docMk/>
            <pc:sldMk cId="597161131" sldId="272"/>
            <ac:spMk id="6" creationId="{B26D2ABE-BEC3-4DD6-BE04-633770DF8C5B}"/>
          </ac:spMkLst>
        </pc:spChg>
      </pc:sldChg>
      <pc:sldChg chg="addSp delSp modSp add">
        <pc:chgData name="miquelangel77@gmail.com" userId="fdbfe6e1849b8347" providerId="LiveId" clId="{1FBCB2EA-B39B-48C7-9A06-CC83001A50E4}" dt="2020-04-09T11:27:37.305" v="7880" actId="207"/>
        <pc:sldMkLst>
          <pc:docMk/>
          <pc:sldMk cId="1512161095" sldId="273"/>
        </pc:sldMkLst>
        <pc:spChg chg="mod">
          <ac:chgData name="miquelangel77@gmail.com" userId="fdbfe6e1849b8347" providerId="LiveId" clId="{1FBCB2EA-B39B-48C7-9A06-CC83001A50E4}" dt="2020-04-09T10:26:42.623" v="4274" actId="20577"/>
          <ac:spMkLst>
            <pc:docMk/>
            <pc:sldMk cId="1512161095" sldId="273"/>
            <ac:spMk id="2" creationId="{5B31391B-F68F-42B1-8FB0-2C1C2953F508}"/>
          </ac:spMkLst>
        </pc:spChg>
        <pc:spChg chg="del">
          <ac:chgData name="miquelangel77@gmail.com" userId="fdbfe6e1849b8347" providerId="LiveId" clId="{1FBCB2EA-B39B-48C7-9A06-CC83001A50E4}" dt="2020-04-09T10:21:45.771" v="3985"/>
          <ac:spMkLst>
            <pc:docMk/>
            <pc:sldMk cId="1512161095" sldId="273"/>
            <ac:spMk id="3" creationId="{BB8EACAE-3FE9-452F-916C-D2350C0990CF}"/>
          </ac:spMkLst>
        </pc:spChg>
        <pc:spChg chg="del">
          <ac:chgData name="miquelangel77@gmail.com" userId="fdbfe6e1849b8347" providerId="LiveId" clId="{1FBCB2EA-B39B-48C7-9A06-CC83001A50E4}" dt="2020-04-09T10:21:45.771" v="3985"/>
          <ac:spMkLst>
            <pc:docMk/>
            <pc:sldMk cId="1512161095" sldId="273"/>
            <ac:spMk id="4" creationId="{6B718195-3B37-4B90-87F4-589750F3699D}"/>
          </ac:spMkLst>
        </pc:spChg>
        <pc:spChg chg="add mod">
          <ac:chgData name="miquelangel77@gmail.com" userId="fdbfe6e1849b8347" providerId="LiveId" clId="{1FBCB2EA-B39B-48C7-9A06-CC83001A50E4}" dt="2020-04-09T11:27:37.305" v="7880" actId="207"/>
          <ac:spMkLst>
            <pc:docMk/>
            <pc:sldMk cId="1512161095" sldId="273"/>
            <ac:spMk id="5" creationId="{939E2C12-EA17-4E31-962C-E2E990B343B6}"/>
          </ac:spMkLst>
        </pc:spChg>
      </pc:sldChg>
      <pc:sldChg chg="addSp delSp modSp add">
        <pc:chgData name="miquelangel77@gmail.com" userId="fdbfe6e1849b8347" providerId="LiveId" clId="{1FBCB2EA-B39B-48C7-9A06-CC83001A50E4}" dt="2020-04-09T10:39:10.918" v="4938" actId="114"/>
        <pc:sldMkLst>
          <pc:docMk/>
          <pc:sldMk cId="3447014442" sldId="274"/>
        </pc:sldMkLst>
        <pc:spChg chg="mod">
          <ac:chgData name="miquelangel77@gmail.com" userId="fdbfe6e1849b8347" providerId="LiveId" clId="{1FBCB2EA-B39B-48C7-9A06-CC83001A50E4}" dt="2020-04-09T10:23:46.555" v="4255" actId="20577"/>
          <ac:spMkLst>
            <pc:docMk/>
            <pc:sldMk cId="3447014442" sldId="274"/>
            <ac:spMk id="2" creationId="{62991667-345A-4594-8058-853CF9967BAB}"/>
          </ac:spMkLst>
        </pc:spChg>
        <pc:spChg chg="del">
          <ac:chgData name="miquelangel77@gmail.com" userId="fdbfe6e1849b8347" providerId="LiveId" clId="{1FBCB2EA-B39B-48C7-9A06-CC83001A50E4}" dt="2020-04-09T10:35:06.375" v="4575"/>
          <ac:spMkLst>
            <pc:docMk/>
            <pc:sldMk cId="3447014442" sldId="274"/>
            <ac:spMk id="3" creationId="{69438AE9-05A3-43A0-99AD-2EC312BC1E15}"/>
          </ac:spMkLst>
        </pc:spChg>
        <pc:spChg chg="add del mod">
          <ac:chgData name="miquelangel77@gmail.com" userId="fdbfe6e1849b8347" providerId="LiveId" clId="{1FBCB2EA-B39B-48C7-9A06-CC83001A50E4}" dt="2020-04-09T10:35:10.290" v="4576"/>
          <ac:spMkLst>
            <pc:docMk/>
            <pc:sldMk cId="3447014442" sldId="274"/>
            <ac:spMk id="4" creationId="{51C63076-6077-4B83-A002-C45BAD7677CE}"/>
          </ac:spMkLst>
        </pc:spChg>
        <pc:spChg chg="add del mod">
          <ac:chgData name="miquelangel77@gmail.com" userId="fdbfe6e1849b8347" providerId="LiveId" clId="{1FBCB2EA-B39B-48C7-9A06-CC83001A50E4}" dt="2020-04-09T10:35:10.290" v="4576"/>
          <ac:spMkLst>
            <pc:docMk/>
            <pc:sldMk cId="3447014442" sldId="274"/>
            <ac:spMk id="5" creationId="{B0CBD0F0-78CA-43F8-9E8E-58670C77E7B4}"/>
          </ac:spMkLst>
        </pc:spChg>
        <pc:spChg chg="add del mod">
          <ac:chgData name="miquelangel77@gmail.com" userId="fdbfe6e1849b8347" providerId="LiveId" clId="{1FBCB2EA-B39B-48C7-9A06-CC83001A50E4}" dt="2020-04-09T10:35:10.290" v="4576"/>
          <ac:spMkLst>
            <pc:docMk/>
            <pc:sldMk cId="3447014442" sldId="274"/>
            <ac:spMk id="6" creationId="{ED4008E5-BC45-49EE-A596-68D66E10B0DD}"/>
          </ac:spMkLst>
        </pc:spChg>
        <pc:spChg chg="add del mod">
          <ac:chgData name="miquelangel77@gmail.com" userId="fdbfe6e1849b8347" providerId="LiveId" clId="{1FBCB2EA-B39B-48C7-9A06-CC83001A50E4}" dt="2020-04-09T10:35:10.290" v="4576"/>
          <ac:spMkLst>
            <pc:docMk/>
            <pc:sldMk cId="3447014442" sldId="274"/>
            <ac:spMk id="7" creationId="{CDE84A5E-8FD5-4BB6-98D4-5F1FB87F6DF7}"/>
          </ac:spMkLst>
        </pc:spChg>
        <pc:spChg chg="add mod">
          <ac:chgData name="miquelangel77@gmail.com" userId="fdbfe6e1849b8347" providerId="LiveId" clId="{1FBCB2EA-B39B-48C7-9A06-CC83001A50E4}" dt="2020-04-09T10:38:12.408" v="4793" actId="114"/>
          <ac:spMkLst>
            <pc:docMk/>
            <pc:sldMk cId="3447014442" sldId="274"/>
            <ac:spMk id="8" creationId="{900EAEAE-1D93-4CFF-AA65-FBD3F87C68EF}"/>
          </ac:spMkLst>
        </pc:spChg>
        <pc:spChg chg="add mod">
          <ac:chgData name="miquelangel77@gmail.com" userId="fdbfe6e1849b8347" providerId="LiveId" clId="{1FBCB2EA-B39B-48C7-9A06-CC83001A50E4}" dt="2020-04-09T10:39:10.918" v="4938" actId="114"/>
          <ac:spMkLst>
            <pc:docMk/>
            <pc:sldMk cId="3447014442" sldId="274"/>
            <ac:spMk id="9" creationId="{605D9F55-9B70-412A-9000-9D1C511A854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‹Nº›</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4/14/2020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47191" y="2824269"/>
            <a:ext cx="4645152" cy="2644457"/>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412362" y="2821491"/>
            <a:ext cx="4645152" cy="263737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4/14/2020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4/14/2020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4/14/2020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‹Nº›</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F8454B2E-D2DB-42C2-A224-BCEC47B864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08B61146-1CF0-40E1-B66E-C22BD9207E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p:cNvSpPr>
            <a:spLocks noGrp="1"/>
          </p:cNvSpPr>
          <p:nvPr>
            <p:ph type="ctrTitle"/>
          </p:nvPr>
        </p:nvSpPr>
        <p:spPr>
          <a:xfrm>
            <a:off x="1964987" y="802298"/>
            <a:ext cx="9089865" cy="3822329"/>
          </a:xfrm>
        </p:spPr>
        <p:txBody>
          <a:bodyPr>
            <a:normAutofit/>
          </a:bodyPr>
          <a:lstStyle/>
          <a:p>
            <a:r>
              <a:rPr lang="en-US" dirty="0"/>
              <a:t>Lista de  </a:t>
            </a:r>
            <a:r>
              <a:rPr lang="en-US" dirty="0" err="1"/>
              <a:t>términos</a:t>
            </a:r>
            <a:r>
              <a:rPr lang="en-US" dirty="0"/>
              <a:t> </a:t>
            </a:r>
            <a:r>
              <a:rPr lang="en-US" dirty="0" err="1"/>
              <a:t>gramaticales</a:t>
            </a:r>
            <a:br>
              <a:rPr lang="en-US" dirty="0"/>
            </a:br>
            <a:endParaRPr lang="en-US" dirty="0"/>
          </a:p>
        </p:txBody>
      </p:sp>
      <p:sp>
        <p:nvSpPr>
          <p:cNvPr id="4" name="Subtítulo 3">
            <a:extLst>
              <a:ext uri="{FF2B5EF4-FFF2-40B4-BE49-F238E27FC236}">
                <a16:creationId xmlns:a16="http://schemas.microsoft.com/office/drawing/2014/main" id="{A43FEC53-754E-4DDE-8EBD-5651E7AB151B}"/>
              </a:ext>
            </a:extLst>
          </p:cNvPr>
          <p:cNvSpPr>
            <a:spLocks noGrp="1"/>
          </p:cNvSpPr>
          <p:nvPr>
            <p:ph type="subTitle" idx="1"/>
          </p:nvPr>
        </p:nvSpPr>
        <p:spPr>
          <a:xfrm>
            <a:off x="-7883862" y="4986947"/>
            <a:ext cx="7388562" cy="70828"/>
          </a:xfrm>
        </p:spPr>
        <p:txBody>
          <a:bodyPr>
            <a:normAutofit fontScale="25000" lnSpcReduction="20000"/>
          </a:bodyPr>
          <a:lstStyle/>
          <a:p>
            <a:endParaRPr lang="es-ES" dirty="0"/>
          </a:p>
        </p:txBody>
      </p:sp>
      <p:cxnSp>
        <p:nvCxnSpPr>
          <p:cNvPr id="26" name="Straight Connector 25">
            <a:extLst>
              <a:ext uri="{FF2B5EF4-FFF2-40B4-BE49-F238E27FC236}">
                <a16:creationId xmlns:a16="http://schemas.microsoft.com/office/drawing/2014/main" id="{7AE5065C-30A9-480A-9E93-74CC1490293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4735528"/>
            <a:ext cx="8643010"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8" name="Picture 27">
            <a:extLst>
              <a:ext uri="{FF2B5EF4-FFF2-40B4-BE49-F238E27FC236}">
                <a16:creationId xmlns:a16="http://schemas.microsoft.com/office/drawing/2014/main" id="{2F948680-1810-4961-805C-D0C28E7E93E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Tree>
    <p:extLst>
      <p:ext uri="{BB962C8B-B14F-4D97-AF65-F5344CB8AC3E}">
        <p14:creationId xmlns:p14="http://schemas.microsoft.com/office/powerpoint/2010/main" val="1286326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A431854-807B-4215-B9D6-92D4F5A67BFC}"/>
              </a:ext>
            </a:extLst>
          </p:cNvPr>
          <p:cNvSpPr>
            <a:spLocks noGrp="1"/>
          </p:cNvSpPr>
          <p:nvPr>
            <p:ph type="title"/>
          </p:nvPr>
        </p:nvSpPr>
        <p:spPr/>
        <p:txBody>
          <a:bodyPr>
            <a:normAutofit/>
          </a:bodyPr>
          <a:lstStyle/>
          <a:p>
            <a:r>
              <a:rPr lang="es-ES" dirty="0"/>
              <a:t>Pasiva refleja e Impersonal refleja: </a:t>
            </a:r>
          </a:p>
        </p:txBody>
      </p:sp>
      <p:sp>
        <p:nvSpPr>
          <p:cNvPr id="5" name="Marcador de contenido 4">
            <a:extLst>
              <a:ext uri="{FF2B5EF4-FFF2-40B4-BE49-F238E27FC236}">
                <a16:creationId xmlns:a16="http://schemas.microsoft.com/office/drawing/2014/main" id="{C37D040E-CAD6-4CF4-B26D-29F3D0244A59}"/>
              </a:ext>
            </a:extLst>
          </p:cNvPr>
          <p:cNvSpPr>
            <a:spLocks noGrp="1"/>
          </p:cNvSpPr>
          <p:nvPr>
            <p:ph sz="half" idx="1"/>
          </p:nvPr>
        </p:nvSpPr>
        <p:spPr/>
        <p:txBody>
          <a:bodyPr>
            <a:normAutofit fontScale="85000" lnSpcReduction="20000"/>
          </a:bodyPr>
          <a:lstStyle/>
          <a:p>
            <a:r>
              <a:rPr lang="es-ES" dirty="0"/>
              <a:t>Pasiva Refleja </a:t>
            </a:r>
          </a:p>
          <a:p>
            <a:r>
              <a:rPr lang="es-ES" dirty="0"/>
              <a:t>En estas oraciones, la forma </a:t>
            </a:r>
            <a:r>
              <a:rPr lang="es-ES" i="1" dirty="0"/>
              <a:t>se</a:t>
            </a:r>
            <a:r>
              <a:rPr lang="es-ES" dirty="0"/>
              <a:t> precede a un verbo en tercera persona del singular o del plural, según sea singular o plural el elemento nominal que aparece junto al verbo y que es su sujeto gramatical. Por tratarse de una forma de pasiva, esta construcción solo se da con verbos transitivos: </a:t>
            </a:r>
            <a:r>
              <a:rPr lang="es-ES" i="1" dirty="0">
                <a:solidFill>
                  <a:schemeClr val="accent2">
                    <a:lumMod val="75000"/>
                  </a:schemeClr>
                </a:solidFill>
              </a:rPr>
              <a:t>Se vende casa de campo / Se venden casas de campo</a:t>
            </a:r>
            <a:r>
              <a:rPr lang="es-ES" dirty="0"/>
              <a:t>. Normalmente el sujeto de estas oraciones denota cosa, pero puede denotar también persona indeterminada: </a:t>
            </a:r>
            <a:r>
              <a:rPr lang="es-ES" i="1" dirty="0">
                <a:solidFill>
                  <a:schemeClr val="accent2">
                    <a:lumMod val="75000"/>
                  </a:schemeClr>
                </a:solidFill>
              </a:rPr>
              <a:t>Se buscan actores para la película.</a:t>
            </a:r>
          </a:p>
        </p:txBody>
      </p:sp>
      <p:sp>
        <p:nvSpPr>
          <p:cNvPr id="6" name="Marcador de contenido 5">
            <a:extLst>
              <a:ext uri="{FF2B5EF4-FFF2-40B4-BE49-F238E27FC236}">
                <a16:creationId xmlns:a16="http://schemas.microsoft.com/office/drawing/2014/main" id="{87E155A5-194E-4D70-9681-8C6063C7C6D7}"/>
              </a:ext>
            </a:extLst>
          </p:cNvPr>
          <p:cNvSpPr>
            <a:spLocks noGrp="1"/>
          </p:cNvSpPr>
          <p:nvPr>
            <p:ph sz="half" idx="2"/>
          </p:nvPr>
        </p:nvSpPr>
        <p:spPr/>
        <p:txBody>
          <a:bodyPr>
            <a:normAutofit fontScale="85000" lnSpcReduction="20000"/>
          </a:bodyPr>
          <a:lstStyle/>
          <a:p>
            <a:r>
              <a:rPr lang="es-ES" dirty="0"/>
              <a:t>Impersonal </a:t>
            </a:r>
          </a:p>
          <a:p>
            <a:r>
              <a:rPr lang="es-ES" dirty="0"/>
              <a:t>Se llaman así por carecer de sujeto gramatical y en ellas la forma se precede siempre a un verbo en tercera persona del singular. Esta construcción puede darse con verbos intransitivos (</a:t>
            </a:r>
            <a:r>
              <a:rPr lang="es-ES" i="1" dirty="0">
                <a:solidFill>
                  <a:schemeClr val="accent2">
                    <a:lumMod val="75000"/>
                  </a:schemeClr>
                </a:solidFill>
              </a:rPr>
              <a:t>Se trabaja mejor en equipo</a:t>
            </a:r>
            <a:r>
              <a:rPr lang="es-ES" dirty="0"/>
              <a:t>), con verbos copulativos (</a:t>
            </a:r>
            <a:r>
              <a:rPr lang="es-ES" i="1" dirty="0">
                <a:solidFill>
                  <a:schemeClr val="accent2">
                    <a:lumMod val="75000"/>
                  </a:schemeClr>
                </a:solidFill>
              </a:rPr>
              <a:t>Se está mejor solo que mal acompañado</a:t>
            </a:r>
            <a:r>
              <a:rPr lang="es-ES" dirty="0"/>
              <a:t>) o con verbos transitivos cuando llevan un complemento directo de persona precedido de la preposición a (</a:t>
            </a:r>
            <a:r>
              <a:rPr lang="es-ES" i="1" dirty="0">
                <a:solidFill>
                  <a:schemeClr val="accent2">
                    <a:lumMod val="75000"/>
                  </a:schemeClr>
                </a:solidFill>
              </a:rPr>
              <a:t>Se busca a los culpables del crimen</a:t>
            </a:r>
            <a:r>
              <a:rPr lang="es-ES" dirty="0"/>
              <a:t>).</a:t>
            </a:r>
          </a:p>
        </p:txBody>
      </p:sp>
    </p:spTree>
    <p:extLst>
      <p:ext uri="{BB962C8B-B14F-4D97-AF65-F5344CB8AC3E}">
        <p14:creationId xmlns:p14="http://schemas.microsoft.com/office/powerpoint/2010/main" val="10161350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430831-043D-4809-A5FD-7858500239E5}"/>
              </a:ext>
            </a:extLst>
          </p:cNvPr>
          <p:cNvSpPr>
            <a:spLocks noGrp="1"/>
          </p:cNvSpPr>
          <p:nvPr>
            <p:ph type="title"/>
          </p:nvPr>
        </p:nvSpPr>
        <p:spPr/>
        <p:txBody>
          <a:bodyPr/>
          <a:lstStyle/>
          <a:p>
            <a:r>
              <a:rPr lang="es-ES" dirty="0"/>
              <a:t>¿Cómo diferenciarlas?</a:t>
            </a:r>
          </a:p>
        </p:txBody>
      </p:sp>
      <p:sp>
        <p:nvSpPr>
          <p:cNvPr id="5" name="Marcador de contenido 4">
            <a:extLst>
              <a:ext uri="{FF2B5EF4-FFF2-40B4-BE49-F238E27FC236}">
                <a16:creationId xmlns:a16="http://schemas.microsoft.com/office/drawing/2014/main" id="{1AC7F9FF-2A77-42A1-B048-0CB0252FFA75}"/>
              </a:ext>
            </a:extLst>
          </p:cNvPr>
          <p:cNvSpPr>
            <a:spLocks noGrp="1"/>
          </p:cNvSpPr>
          <p:nvPr>
            <p:ph idx="1"/>
          </p:nvPr>
        </p:nvSpPr>
        <p:spPr/>
        <p:txBody>
          <a:bodyPr>
            <a:noAutofit/>
          </a:bodyPr>
          <a:lstStyle/>
          <a:p>
            <a:endParaRPr lang="es-ES" sz="1800" dirty="0"/>
          </a:p>
          <a:p>
            <a:r>
              <a:rPr lang="es-ES" sz="1800" dirty="0"/>
              <a:t>Si el elemento nominal sobre el que recae la acción verbal expresa cosa, debe emplearse la construcción de </a:t>
            </a:r>
            <a:r>
              <a:rPr lang="es-ES" sz="1800" b="1" dirty="0"/>
              <a:t>pasiva refleja</a:t>
            </a:r>
            <a:r>
              <a:rPr lang="es-ES" sz="1800" dirty="0"/>
              <a:t>; por tanto, el verbo ha de ir en plural si dicho elemento nominal es plural:   </a:t>
            </a:r>
            <a:r>
              <a:rPr lang="es-ES" sz="1800" i="1" dirty="0"/>
              <a:t>Se hacen fotocopias</a:t>
            </a:r>
            <a:r>
              <a:rPr lang="es-ES" sz="1800" dirty="0"/>
              <a:t>.</a:t>
            </a:r>
          </a:p>
          <a:p>
            <a:r>
              <a:rPr lang="es-ES" sz="1800" dirty="0"/>
              <a:t>Si el elemento nominal expresa persona y no va precedido de la preposición </a:t>
            </a:r>
            <a:r>
              <a:rPr lang="es-ES" sz="1800" i="1" dirty="0"/>
              <a:t>a</a:t>
            </a:r>
            <a:r>
              <a:rPr lang="es-ES" sz="1800" dirty="0"/>
              <a:t>, se emplea también la construcción de </a:t>
            </a:r>
            <a:r>
              <a:rPr lang="es-ES" sz="1800" b="1" dirty="0"/>
              <a:t>pasiva refleja</a:t>
            </a:r>
            <a:r>
              <a:rPr lang="es-ES" sz="1800" dirty="0"/>
              <a:t>:   </a:t>
            </a:r>
            <a:r>
              <a:rPr lang="es-ES" sz="1800" i="1" dirty="0"/>
              <a:t>Se necesitan enfermeros para los hospitales</a:t>
            </a:r>
            <a:r>
              <a:rPr lang="es-ES" sz="1800" dirty="0"/>
              <a:t>.</a:t>
            </a:r>
          </a:p>
          <a:p>
            <a:r>
              <a:rPr lang="es-ES" sz="1800" dirty="0"/>
              <a:t>Si el elemento nominal expresa persona y va precedido de la preposición a, debe emplearse la </a:t>
            </a:r>
            <a:r>
              <a:rPr lang="es-ES" sz="1800" b="1" dirty="0"/>
              <a:t>construcción impersonal</a:t>
            </a:r>
            <a:r>
              <a:rPr lang="es-ES" sz="1800" dirty="0"/>
              <a:t>; por tanto, el verbo irá en singular aunque el elemento nominal sea plural:  </a:t>
            </a:r>
            <a:r>
              <a:rPr lang="es-ES" sz="1800" i="1" dirty="0"/>
              <a:t>Se entrevistó a los candidatos para el puesto</a:t>
            </a:r>
            <a:r>
              <a:rPr lang="es-ES" sz="1800" dirty="0"/>
              <a:t>. </a:t>
            </a:r>
          </a:p>
          <a:p>
            <a:endParaRPr lang="es-ES" sz="1800" dirty="0"/>
          </a:p>
        </p:txBody>
      </p:sp>
    </p:spTree>
    <p:extLst>
      <p:ext uri="{BB962C8B-B14F-4D97-AF65-F5344CB8AC3E}">
        <p14:creationId xmlns:p14="http://schemas.microsoft.com/office/powerpoint/2010/main" val="6769818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D3EE6A-2084-40EB-A3D6-9F0E826FB05C}"/>
              </a:ext>
            </a:extLst>
          </p:cNvPr>
          <p:cNvSpPr>
            <a:spLocks noGrp="1"/>
          </p:cNvSpPr>
          <p:nvPr>
            <p:ph type="title"/>
          </p:nvPr>
        </p:nvSpPr>
        <p:spPr/>
        <p:txBody>
          <a:bodyPr/>
          <a:lstStyle/>
          <a:p>
            <a:r>
              <a:rPr lang="es-ES" dirty="0"/>
              <a:t>Tipos de adverbios</a:t>
            </a:r>
          </a:p>
        </p:txBody>
      </p:sp>
      <p:sp>
        <p:nvSpPr>
          <p:cNvPr id="3" name="Marcador de contenido 2">
            <a:extLst>
              <a:ext uri="{FF2B5EF4-FFF2-40B4-BE49-F238E27FC236}">
                <a16:creationId xmlns:a16="http://schemas.microsoft.com/office/drawing/2014/main" id="{21E6CA77-C36B-46B9-BED0-0CA682575114}"/>
              </a:ext>
            </a:extLst>
          </p:cNvPr>
          <p:cNvSpPr>
            <a:spLocks noGrp="1"/>
          </p:cNvSpPr>
          <p:nvPr>
            <p:ph sz="half" idx="1"/>
          </p:nvPr>
        </p:nvSpPr>
        <p:spPr/>
        <p:txBody>
          <a:bodyPr>
            <a:normAutofit fontScale="92500" lnSpcReduction="10000"/>
          </a:bodyPr>
          <a:lstStyle/>
          <a:p>
            <a:r>
              <a:rPr lang="es-ES" dirty="0"/>
              <a:t>De foco:</a:t>
            </a:r>
          </a:p>
          <a:p>
            <a:r>
              <a:rPr lang="es-ES" i="1" dirty="0"/>
              <a:t>Apenas, casi, concretamente, exclusivamente, incluso, precisamente, solo, también, tampoco. </a:t>
            </a:r>
          </a:p>
          <a:p>
            <a:r>
              <a:rPr lang="es-ES" dirty="0"/>
              <a:t>Es el adverbio que se caracteriza por enfatizar ciertos segmentos.</a:t>
            </a:r>
          </a:p>
          <a:p>
            <a:r>
              <a:rPr lang="es-ES" dirty="0"/>
              <a:t>El doctor recibe </a:t>
            </a:r>
            <a:r>
              <a:rPr lang="es-ES" i="1" dirty="0">
                <a:solidFill>
                  <a:schemeClr val="accent2">
                    <a:lumMod val="75000"/>
                  </a:schemeClr>
                </a:solidFill>
              </a:rPr>
              <a:t>incluso</a:t>
            </a:r>
            <a:r>
              <a:rPr lang="es-ES" dirty="0"/>
              <a:t> los sábados; </a:t>
            </a:r>
            <a:r>
              <a:rPr lang="es-ES" i="1" dirty="0">
                <a:solidFill>
                  <a:schemeClr val="accent2">
                    <a:lumMod val="75000"/>
                  </a:schemeClr>
                </a:solidFill>
              </a:rPr>
              <a:t>Solo</a:t>
            </a:r>
            <a:r>
              <a:rPr lang="es-ES" dirty="0"/>
              <a:t> ha leído un libro en su vida. </a:t>
            </a:r>
          </a:p>
        </p:txBody>
      </p:sp>
      <p:sp>
        <p:nvSpPr>
          <p:cNvPr id="4" name="Marcador de contenido 3">
            <a:extLst>
              <a:ext uri="{FF2B5EF4-FFF2-40B4-BE49-F238E27FC236}">
                <a16:creationId xmlns:a16="http://schemas.microsoft.com/office/drawing/2014/main" id="{0F61A030-F0D0-4233-B3CF-C83E11802C64}"/>
              </a:ext>
            </a:extLst>
          </p:cNvPr>
          <p:cNvSpPr>
            <a:spLocks noGrp="1"/>
          </p:cNvSpPr>
          <p:nvPr>
            <p:ph sz="half" idx="2"/>
          </p:nvPr>
        </p:nvSpPr>
        <p:spPr/>
        <p:txBody>
          <a:bodyPr>
            <a:normAutofit fontScale="92500" lnSpcReduction="10000"/>
          </a:bodyPr>
          <a:lstStyle/>
          <a:p>
            <a:r>
              <a:rPr lang="es-ES" dirty="0"/>
              <a:t>Modal:</a:t>
            </a:r>
          </a:p>
          <a:p>
            <a:r>
              <a:rPr lang="es-ES" i="1" dirty="0"/>
              <a:t>Obligatoriamente, probablemente, seguramente.</a:t>
            </a:r>
          </a:p>
          <a:p>
            <a:r>
              <a:rPr lang="es-ES" dirty="0"/>
              <a:t>Es el adverbio en el que el hablante manifiesta el grado de veracidad que atribuye al contenido oracional.</a:t>
            </a:r>
          </a:p>
          <a:p>
            <a:r>
              <a:rPr lang="es-ES" dirty="0"/>
              <a:t>Hay que entregar un trabajo </a:t>
            </a:r>
            <a:r>
              <a:rPr lang="es-ES" i="1" dirty="0">
                <a:solidFill>
                  <a:schemeClr val="accent2">
                    <a:lumMod val="75000"/>
                  </a:schemeClr>
                </a:solidFill>
              </a:rPr>
              <a:t>obligatoriamente</a:t>
            </a:r>
            <a:r>
              <a:rPr lang="es-ES" i="1" dirty="0"/>
              <a:t>;</a:t>
            </a:r>
            <a:r>
              <a:rPr lang="es-ES" dirty="0"/>
              <a:t> </a:t>
            </a:r>
            <a:r>
              <a:rPr lang="es-ES" i="1" dirty="0">
                <a:solidFill>
                  <a:schemeClr val="accent2">
                    <a:lumMod val="75000"/>
                  </a:schemeClr>
                </a:solidFill>
              </a:rPr>
              <a:t>Probablemente</a:t>
            </a:r>
            <a:r>
              <a:rPr lang="es-ES" dirty="0"/>
              <a:t> tienes razón; </a:t>
            </a:r>
            <a:r>
              <a:rPr lang="es-ES" dirty="0">
                <a:solidFill>
                  <a:schemeClr val="accent2">
                    <a:lumMod val="75000"/>
                  </a:schemeClr>
                </a:solidFill>
              </a:rPr>
              <a:t>Seguramente</a:t>
            </a:r>
            <a:r>
              <a:rPr lang="es-ES" dirty="0"/>
              <a:t> está en el escritorio. </a:t>
            </a:r>
          </a:p>
        </p:txBody>
      </p:sp>
    </p:spTree>
    <p:extLst>
      <p:ext uri="{BB962C8B-B14F-4D97-AF65-F5344CB8AC3E}">
        <p14:creationId xmlns:p14="http://schemas.microsoft.com/office/powerpoint/2010/main" val="1853527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6129472B-A948-4345-B3FD-3ED10262140A}"/>
              </a:ext>
            </a:extLst>
          </p:cNvPr>
          <p:cNvSpPr>
            <a:spLocks noGrp="1"/>
          </p:cNvSpPr>
          <p:nvPr>
            <p:ph type="title"/>
          </p:nvPr>
        </p:nvSpPr>
        <p:spPr/>
        <p:txBody>
          <a:bodyPr/>
          <a:lstStyle/>
          <a:p>
            <a:r>
              <a:rPr lang="es-ES" dirty="0"/>
              <a:t>Tipos de verbos intransitivos</a:t>
            </a:r>
          </a:p>
        </p:txBody>
      </p:sp>
      <p:sp>
        <p:nvSpPr>
          <p:cNvPr id="6" name="Marcador de texto 5">
            <a:extLst>
              <a:ext uri="{FF2B5EF4-FFF2-40B4-BE49-F238E27FC236}">
                <a16:creationId xmlns:a16="http://schemas.microsoft.com/office/drawing/2014/main" id="{82F0BAD9-33E1-456D-9F04-92749BDB959B}"/>
              </a:ext>
            </a:extLst>
          </p:cNvPr>
          <p:cNvSpPr>
            <a:spLocks noGrp="1"/>
          </p:cNvSpPr>
          <p:nvPr>
            <p:ph type="body" idx="1"/>
          </p:nvPr>
        </p:nvSpPr>
        <p:spPr/>
        <p:txBody>
          <a:bodyPr/>
          <a:lstStyle/>
          <a:p>
            <a:r>
              <a:rPr lang="es-ES" dirty="0"/>
              <a:t>v. inacusativos</a:t>
            </a:r>
          </a:p>
        </p:txBody>
      </p:sp>
      <p:sp>
        <p:nvSpPr>
          <p:cNvPr id="7" name="Marcador de contenido 6">
            <a:extLst>
              <a:ext uri="{FF2B5EF4-FFF2-40B4-BE49-F238E27FC236}">
                <a16:creationId xmlns:a16="http://schemas.microsoft.com/office/drawing/2014/main" id="{E8DDD75C-E684-4D2E-81C5-5E4D8CB1AB42}"/>
              </a:ext>
            </a:extLst>
          </p:cNvPr>
          <p:cNvSpPr>
            <a:spLocks noGrp="1"/>
          </p:cNvSpPr>
          <p:nvPr>
            <p:ph sz="half" idx="2"/>
          </p:nvPr>
        </p:nvSpPr>
        <p:spPr/>
        <p:txBody>
          <a:bodyPr/>
          <a:lstStyle/>
          <a:p>
            <a:r>
              <a:rPr lang="es-ES" i="1" dirty="0"/>
              <a:t>Brotar, caer, emerger, entrar, florecer, morir, nacer, salir, surgir, envejecer, engordar, pasar, suceder.</a:t>
            </a:r>
          </a:p>
          <a:p>
            <a:r>
              <a:rPr lang="es-ES" dirty="0"/>
              <a:t>El sujeto aquí es el paciente o tema (participante que ha sufrido un proceso):</a:t>
            </a:r>
          </a:p>
          <a:p>
            <a:r>
              <a:rPr lang="es-ES" i="1" dirty="0"/>
              <a:t>Carla </a:t>
            </a:r>
            <a:r>
              <a:rPr lang="es-ES" i="1" dirty="0">
                <a:solidFill>
                  <a:schemeClr val="accent2">
                    <a:lumMod val="75000"/>
                  </a:schemeClr>
                </a:solidFill>
              </a:rPr>
              <a:t>ha adelgazado mucho</a:t>
            </a:r>
            <a:r>
              <a:rPr lang="es-ES" i="1" dirty="0"/>
              <a:t>.</a:t>
            </a:r>
          </a:p>
        </p:txBody>
      </p:sp>
      <p:sp>
        <p:nvSpPr>
          <p:cNvPr id="8" name="Marcador de texto 7">
            <a:extLst>
              <a:ext uri="{FF2B5EF4-FFF2-40B4-BE49-F238E27FC236}">
                <a16:creationId xmlns:a16="http://schemas.microsoft.com/office/drawing/2014/main" id="{32EF1E58-AC4D-4781-A869-DA8E9E494C00}"/>
              </a:ext>
            </a:extLst>
          </p:cNvPr>
          <p:cNvSpPr>
            <a:spLocks noGrp="1"/>
          </p:cNvSpPr>
          <p:nvPr>
            <p:ph type="body" sz="quarter" idx="3"/>
          </p:nvPr>
        </p:nvSpPr>
        <p:spPr/>
        <p:txBody>
          <a:bodyPr/>
          <a:lstStyle/>
          <a:p>
            <a:r>
              <a:rPr lang="es-ES" dirty="0"/>
              <a:t>v. inergativos</a:t>
            </a:r>
          </a:p>
        </p:txBody>
      </p:sp>
      <p:sp>
        <p:nvSpPr>
          <p:cNvPr id="9" name="Marcador de contenido 8">
            <a:extLst>
              <a:ext uri="{FF2B5EF4-FFF2-40B4-BE49-F238E27FC236}">
                <a16:creationId xmlns:a16="http://schemas.microsoft.com/office/drawing/2014/main" id="{3FB6F4E5-7A8D-4DA1-AE2B-7D2B48EDF94F}"/>
              </a:ext>
            </a:extLst>
          </p:cNvPr>
          <p:cNvSpPr>
            <a:spLocks noGrp="1"/>
          </p:cNvSpPr>
          <p:nvPr>
            <p:ph sz="quarter" idx="4"/>
          </p:nvPr>
        </p:nvSpPr>
        <p:spPr/>
        <p:txBody>
          <a:bodyPr/>
          <a:lstStyle/>
          <a:p>
            <a:r>
              <a:rPr lang="es-ES" i="1" dirty="0"/>
              <a:t>Brillar, bostezar, correr, esquiar, hablar, jugar, ladrar, nadar, sonreír. </a:t>
            </a:r>
          </a:p>
          <a:p>
            <a:r>
              <a:rPr lang="es-ES" dirty="0"/>
              <a:t>El sujeto aquí desempeña la función de agente ( participante de la acción):</a:t>
            </a:r>
          </a:p>
          <a:p>
            <a:r>
              <a:rPr lang="es-ES" i="1" dirty="0"/>
              <a:t>Alberto </a:t>
            </a:r>
            <a:r>
              <a:rPr lang="es-ES" i="1" dirty="0">
                <a:solidFill>
                  <a:schemeClr val="accent2">
                    <a:lumMod val="75000"/>
                  </a:schemeClr>
                </a:solidFill>
              </a:rPr>
              <a:t>corre</a:t>
            </a:r>
            <a:r>
              <a:rPr lang="es-ES" i="1" dirty="0"/>
              <a:t>. </a:t>
            </a:r>
          </a:p>
        </p:txBody>
      </p:sp>
    </p:spTree>
    <p:extLst>
      <p:ext uri="{BB962C8B-B14F-4D97-AF65-F5344CB8AC3E}">
        <p14:creationId xmlns:p14="http://schemas.microsoft.com/office/powerpoint/2010/main" val="3114593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8CB51BAA-BDCD-459C-ADB3-A0D66D7AE414}"/>
              </a:ext>
            </a:extLst>
          </p:cNvPr>
          <p:cNvSpPr>
            <a:spLocks noGrp="1"/>
          </p:cNvSpPr>
          <p:nvPr>
            <p:ph type="title"/>
          </p:nvPr>
        </p:nvSpPr>
        <p:spPr/>
        <p:txBody>
          <a:bodyPr/>
          <a:lstStyle/>
          <a:p>
            <a:r>
              <a:rPr lang="es-ES" dirty="0"/>
              <a:t>Verbos modales</a:t>
            </a:r>
          </a:p>
        </p:txBody>
      </p:sp>
      <p:sp>
        <p:nvSpPr>
          <p:cNvPr id="8" name="Marcador de contenido 7">
            <a:extLst>
              <a:ext uri="{FF2B5EF4-FFF2-40B4-BE49-F238E27FC236}">
                <a16:creationId xmlns:a16="http://schemas.microsoft.com/office/drawing/2014/main" id="{72569E45-3F40-4DDA-879E-BD5CFA5AADCB}"/>
              </a:ext>
            </a:extLst>
          </p:cNvPr>
          <p:cNvSpPr>
            <a:spLocks noGrp="1"/>
          </p:cNvSpPr>
          <p:nvPr>
            <p:ph idx="1"/>
          </p:nvPr>
        </p:nvSpPr>
        <p:spPr/>
        <p:txBody>
          <a:bodyPr/>
          <a:lstStyle/>
          <a:p>
            <a:r>
              <a:rPr lang="es-ES" dirty="0"/>
              <a:t>Son los que expresan obligación, capacidad, necesidad, posibilidad, etc.</a:t>
            </a:r>
          </a:p>
          <a:p>
            <a:r>
              <a:rPr lang="es-ES" dirty="0"/>
              <a:t>Muchos verbos modales pueden formar perífrasis verbales: </a:t>
            </a:r>
            <a:r>
              <a:rPr lang="es-ES" i="1" dirty="0"/>
              <a:t>Puedes comprarlo</a:t>
            </a:r>
            <a:r>
              <a:rPr lang="es-ES" dirty="0"/>
              <a:t>;</a:t>
            </a:r>
          </a:p>
          <a:p>
            <a:r>
              <a:rPr lang="es-ES" i="1" dirty="0"/>
              <a:t>Tiene que ir</a:t>
            </a:r>
            <a:r>
              <a:rPr lang="es-ES" dirty="0"/>
              <a:t>; </a:t>
            </a:r>
            <a:r>
              <a:rPr lang="es-ES" i="1" dirty="0"/>
              <a:t>Has de estudiar más</a:t>
            </a:r>
            <a:r>
              <a:rPr lang="es-ES" dirty="0"/>
              <a:t>. </a:t>
            </a:r>
          </a:p>
          <a:p>
            <a:r>
              <a:rPr lang="es-ES" dirty="0"/>
              <a:t>Ejemplos clave: </a:t>
            </a:r>
            <a:r>
              <a:rPr lang="es-ES" i="1" dirty="0">
                <a:solidFill>
                  <a:schemeClr val="accent2">
                    <a:lumMod val="50000"/>
                  </a:schemeClr>
                </a:solidFill>
              </a:rPr>
              <a:t>deber (de), haber de, poder, tener que. </a:t>
            </a:r>
          </a:p>
        </p:txBody>
      </p:sp>
    </p:spTree>
    <p:extLst>
      <p:ext uri="{BB962C8B-B14F-4D97-AF65-F5344CB8AC3E}">
        <p14:creationId xmlns:p14="http://schemas.microsoft.com/office/powerpoint/2010/main" val="953645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2C7370D-1D64-48BD-B011-4172CF00F23E}"/>
              </a:ext>
            </a:extLst>
          </p:cNvPr>
          <p:cNvSpPr>
            <a:spLocks noGrp="1"/>
          </p:cNvSpPr>
          <p:nvPr>
            <p:ph type="title"/>
          </p:nvPr>
        </p:nvSpPr>
        <p:spPr/>
        <p:txBody>
          <a:bodyPr/>
          <a:lstStyle/>
          <a:p>
            <a:r>
              <a:rPr lang="es-ES" dirty="0"/>
              <a:t>Verbos pronominales</a:t>
            </a:r>
          </a:p>
        </p:txBody>
      </p:sp>
      <p:sp>
        <p:nvSpPr>
          <p:cNvPr id="5" name="Marcador de contenido 4">
            <a:extLst>
              <a:ext uri="{FF2B5EF4-FFF2-40B4-BE49-F238E27FC236}">
                <a16:creationId xmlns:a16="http://schemas.microsoft.com/office/drawing/2014/main" id="{CF94DFBA-5DBB-44B3-BAFE-FE6576602FFE}"/>
              </a:ext>
            </a:extLst>
          </p:cNvPr>
          <p:cNvSpPr>
            <a:spLocks noGrp="1"/>
          </p:cNvSpPr>
          <p:nvPr>
            <p:ph sz="half" idx="1"/>
          </p:nvPr>
        </p:nvSpPr>
        <p:spPr/>
        <p:txBody>
          <a:bodyPr/>
          <a:lstStyle/>
          <a:p>
            <a:r>
              <a:rPr lang="es-ES" dirty="0"/>
              <a:t>Pronominal</a:t>
            </a:r>
          </a:p>
          <a:p>
            <a:r>
              <a:rPr lang="es-ES" dirty="0"/>
              <a:t>Verbo que se construye en todas sus formas con pronombres reflexivos átonos.</a:t>
            </a:r>
          </a:p>
          <a:p>
            <a:r>
              <a:rPr lang="es-ES" dirty="0"/>
              <a:t>Ejemplos: </a:t>
            </a:r>
            <a:r>
              <a:rPr lang="es-ES" i="1" dirty="0">
                <a:solidFill>
                  <a:schemeClr val="accent2">
                    <a:lumMod val="75000"/>
                  </a:schemeClr>
                </a:solidFill>
              </a:rPr>
              <a:t>arrepentirse, cansarse, dignarse, jactarse, marearse, reírse, vanagloriarse</a:t>
            </a:r>
            <a:r>
              <a:rPr lang="es-ES" i="1" dirty="0"/>
              <a:t>. </a:t>
            </a:r>
          </a:p>
        </p:txBody>
      </p:sp>
      <p:sp>
        <p:nvSpPr>
          <p:cNvPr id="6" name="Marcador de contenido 5">
            <a:extLst>
              <a:ext uri="{FF2B5EF4-FFF2-40B4-BE49-F238E27FC236}">
                <a16:creationId xmlns:a16="http://schemas.microsoft.com/office/drawing/2014/main" id="{B26D2ABE-BEC3-4DD6-BE04-633770DF8C5B}"/>
              </a:ext>
            </a:extLst>
          </p:cNvPr>
          <p:cNvSpPr>
            <a:spLocks noGrp="1"/>
          </p:cNvSpPr>
          <p:nvPr>
            <p:ph sz="half" idx="2"/>
          </p:nvPr>
        </p:nvSpPr>
        <p:spPr/>
        <p:txBody>
          <a:bodyPr/>
          <a:lstStyle/>
          <a:p>
            <a:r>
              <a:rPr lang="es-ES" dirty="0"/>
              <a:t>Doblemente Pronominal</a:t>
            </a:r>
          </a:p>
          <a:p>
            <a:r>
              <a:rPr lang="es-ES" dirty="0"/>
              <a:t>Verbo pronominal que, además del pronombre átono que concuerda con el sujeto en tercera persona (</a:t>
            </a:r>
            <a:r>
              <a:rPr lang="es-ES" i="1" dirty="0"/>
              <a:t>se</a:t>
            </a:r>
            <a:r>
              <a:rPr lang="es-ES" dirty="0"/>
              <a:t>), exige otro pronombre en dativo (</a:t>
            </a:r>
            <a:r>
              <a:rPr lang="es-ES" i="1" dirty="0"/>
              <a:t>me, te, le, nos, os</a:t>
            </a:r>
            <a:r>
              <a:rPr lang="es-ES" dirty="0"/>
              <a:t>).</a:t>
            </a:r>
          </a:p>
          <a:p>
            <a:r>
              <a:rPr lang="es-ES" dirty="0"/>
              <a:t>Ejemplos: </a:t>
            </a:r>
            <a:r>
              <a:rPr lang="es-ES" i="1" dirty="0">
                <a:solidFill>
                  <a:schemeClr val="accent2">
                    <a:lumMod val="75000"/>
                  </a:schemeClr>
                </a:solidFill>
              </a:rPr>
              <a:t>olvidar, ocurrir, antojar</a:t>
            </a:r>
            <a:r>
              <a:rPr lang="es-ES" dirty="0"/>
              <a:t>. </a:t>
            </a:r>
          </a:p>
        </p:txBody>
      </p:sp>
    </p:spTree>
    <p:extLst>
      <p:ext uri="{BB962C8B-B14F-4D97-AF65-F5344CB8AC3E}">
        <p14:creationId xmlns:p14="http://schemas.microsoft.com/office/powerpoint/2010/main" val="5971611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31391B-F68F-42B1-8FB0-2C1C2953F508}"/>
              </a:ext>
            </a:extLst>
          </p:cNvPr>
          <p:cNvSpPr>
            <a:spLocks noGrp="1"/>
          </p:cNvSpPr>
          <p:nvPr>
            <p:ph type="title"/>
          </p:nvPr>
        </p:nvSpPr>
        <p:spPr/>
        <p:txBody>
          <a:bodyPr/>
          <a:lstStyle/>
          <a:p>
            <a:r>
              <a:rPr lang="es-ES" dirty="0"/>
              <a:t>Verbos  volitivos/De voluntad</a:t>
            </a:r>
          </a:p>
        </p:txBody>
      </p:sp>
      <p:sp>
        <p:nvSpPr>
          <p:cNvPr id="5" name="Marcador de contenido 4">
            <a:extLst>
              <a:ext uri="{FF2B5EF4-FFF2-40B4-BE49-F238E27FC236}">
                <a16:creationId xmlns:a16="http://schemas.microsoft.com/office/drawing/2014/main" id="{939E2C12-EA17-4E31-962C-E2E990B343B6}"/>
              </a:ext>
            </a:extLst>
          </p:cNvPr>
          <p:cNvSpPr>
            <a:spLocks noGrp="1"/>
          </p:cNvSpPr>
          <p:nvPr>
            <p:ph idx="1"/>
          </p:nvPr>
        </p:nvSpPr>
        <p:spPr/>
        <p:txBody>
          <a:bodyPr/>
          <a:lstStyle/>
          <a:p>
            <a:r>
              <a:rPr lang="es-ES" dirty="0"/>
              <a:t>Son verbos que indican deseo, esperanza, compromiso u otras actividades similares del sujeto, casi siempre relativas a alguna situación futura.</a:t>
            </a:r>
          </a:p>
          <a:p>
            <a:r>
              <a:rPr lang="es-ES" dirty="0"/>
              <a:t>Ejemplos: </a:t>
            </a:r>
            <a:r>
              <a:rPr lang="es-ES" i="1" dirty="0">
                <a:solidFill>
                  <a:schemeClr val="accent2">
                    <a:lumMod val="50000"/>
                  </a:schemeClr>
                </a:solidFill>
              </a:rPr>
              <a:t>ansiar, desear, esperar, necesitar, preferir, querer</a:t>
            </a:r>
            <a:r>
              <a:rPr lang="es-ES" dirty="0">
                <a:solidFill>
                  <a:schemeClr val="accent2">
                    <a:lumMod val="50000"/>
                  </a:schemeClr>
                </a:solidFill>
              </a:rPr>
              <a:t>. </a:t>
            </a:r>
          </a:p>
        </p:txBody>
      </p:sp>
    </p:spTree>
    <p:extLst>
      <p:ext uri="{BB962C8B-B14F-4D97-AF65-F5344CB8AC3E}">
        <p14:creationId xmlns:p14="http://schemas.microsoft.com/office/powerpoint/2010/main" val="1512161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991667-345A-4594-8058-853CF9967BAB}"/>
              </a:ext>
            </a:extLst>
          </p:cNvPr>
          <p:cNvSpPr>
            <a:spLocks noGrp="1"/>
          </p:cNvSpPr>
          <p:nvPr>
            <p:ph type="title"/>
          </p:nvPr>
        </p:nvSpPr>
        <p:spPr/>
        <p:txBody>
          <a:bodyPr/>
          <a:lstStyle/>
          <a:p>
            <a:r>
              <a:rPr lang="es-ES" dirty="0"/>
              <a:t>Apódosis/ prótasis </a:t>
            </a:r>
          </a:p>
        </p:txBody>
      </p:sp>
      <p:sp>
        <p:nvSpPr>
          <p:cNvPr id="8" name="Marcador de contenido 7">
            <a:extLst>
              <a:ext uri="{FF2B5EF4-FFF2-40B4-BE49-F238E27FC236}">
                <a16:creationId xmlns:a16="http://schemas.microsoft.com/office/drawing/2014/main" id="{900EAEAE-1D93-4CFF-AA65-FBD3F87C68EF}"/>
              </a:ext>
            </a:extLst>
          </p:cNvPr>
          <p:cNvSpPr>
            <a:spLocks noGrp="1"/>
          </p:cNvSpPr>
          <p:nvPr>
            <p:ph sz="half" idx="1"/>
          </p:nvPr>
        </p:nvSpPr>
        <p:spPr/>
        <p:txBody>
          <a:bodyPr>
            <a:normAutofit lnSpcReduction="10000"/>
          </a:bodyPr>
          <a:lstStyle/>
          <a:p>
            <a:r>
              <a:rPr lang="es-ES" dirty="0"/>
              <a:t>Prótasis: Es la parte de la oración condicional que introduce la hipótesis, suele ir precedida por la conjunción </a:t>
            </a:r>
            <a:r>
              <a:rPr lang="es-ES" i="1" dirty="0"/>
              <a:t>si </a:t>
            </a:r>
            <a:r>
              <a:rPr lang="es-ES" dirty="0"/>
              <a:t>o </a:t>
            </a:r>
            <a:r>
              <a:rPr lang="es-ES" i="1" dirty="0"/>
              <a:t>aunque.</a:t>
            </a:r>
          </a:p>
          <a:p>
            <a:r>
              <a:rPr lang="es-ES" dirty="0"/>
              <a:t>Ejemplos:</a:t>
            </a:r>
          </a:p>
          <a:p>
            <a:r>
              <a:rPr lang="es-ES" i="1" u="sng" dirty="0"/>
              <a:t>Si cuentas eso</a:t>
            </a:r>
            <a:r>
              <a:rPr lang="es-ES" i="1" dirty="0"/>
              <a:t>, nadie te creerá.</a:t>
            </a:r>
          </a:p>
          <a:p>
            <a:r>
              <a:rPr lang="es-ES" i="1" u="sng" dirty="0"/>
              <a:t>Aunque me lo regalaran</a:t>
            </a:r>
            <a:r>
              <a:rPr lang="es-ES" i="1" dirty="0"/>
              <a:t>, no me interesaría.</a:t>
            </a:r>
          </a:p>
          <a:p>
            <a:r>
              <a:rPr lang="es-ES" i="1" dirty="0"/>
              <a:t>Eligieron a Sara, </a:t>
            </a:r>
            <a:r>
              <a:rPr lang="es-ES" i="1" u="sng" dirty="0"/>
              <a:t>aunque María canta mejor</a:t>
            </a:r>
            <a:r>
              <a:rPr lang="es-ES" i="1" dirty="0"/>
              <a:t>.</a:t>
            </a:r>
          </a:p>
          <a:p>
            <a:endParaRPr lang="es-ES" i="1" dirty="0"/>
          </a:p>
        </p:txBody>
      </p:sp>
      <p:sp>
        <p:nvSpPr>
          <p:cNvPr id="9" name="Marcador de contenido 8">
            <a:extLst>
              <a:ext uri="{FF2B5EF4-FFF2-40B4-BE49-F238E27FC236}">
                <a16:creationId xmlns:a16="http://schemas.microsoft.com/office/drawing/2014/main" id="{605D9F55-9B70-412A-9000-9D1C511A854A}"/>
              </a:ext>
            </a:extLst>
          </p:cNvPr>
          <p:cNvSpPr>
            <a:spLocks noGrp="1"/>
          </p:cNvSpPr>
          <p:nvPr>
            <p:ph sz="half" idx="2"/>
          </p:nvPr>
        </p:nvSpPr>
        <p:spPr/>
        <p:txBody>
          <a:bodyPr>
            <a:normAutofit lnSpcReduction="10000"/>
          </a:bodyPr>
          <a:lstStyle/>
          <a:p>
            <a:r>
              <a:rPr lang="es-ES" dirty="0"/>
              <a:t>Apódosis: Indica la consecuencia de lo expresado por la condición.</a:t>
            </a:r>
          </a:p>
          <a:p>
            <a:r>
              <a:rPr lang="es-ES" dirty="0"/>
              <a:t>Ejemplos:</a:t>
            </a:r>
          </a:p>
          <a:p>
            <a:r>
              <a:rPr lang="es-ES" i="1" dirty="0"/>
              <a:t>Mientras no te pongas la mascarilla, </a:t>
            </a:r>
            <a:r>
              <a:rPr lang="es-ES" i="1" u="sng" dirty="0"/>
              <a:t>no sales.</a:t>
            </a:r>
          </a:p>
          <a:p>
            <a:r>
              <a:rPr lang="es-ES" i="1" dirty="0"/>
              <a:t>Aunque no ha ido a la universidad, </a:t>
            </a:r>
            <a:r>
              <a:rPr lang="es-ES" i="1" u="sng" dirty="0"/>
              <a:t>tiene un nivel cultural importante. </a:t>
            </a:r>
          </a:p>
          <a:p>
            <a:endParaRPr lang="es-ES" dirty="0"/>
          </a:p>
          <a:p>
            <a:pPr marL="0" indent="0">
              <a:buNone/>
            </a:pPr>
            <a:endParaRPr lang="es-ES" dirty="0"/>
          </a:p>
        </p:txBody>
      </p:sp>
    </p:spTree>
    <p:extLst>
      <p:ext uri="{BB962C8B-B14F-4D97-AF65-F5344CB8AC3E}">
        <p14:creationId xmlns:p14="http://schemas.microsoft.com/office/powerpoint/2010/main" val="3447014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CA85B8-B2CB-4102-958E-467AD9092F12}"/>
              </a:ext>
            </a:extLst>
          </p:cNvPr>
          <p:cNvSpPr>
            <a:spLocks noGrp="1"/>
          </p:cNvSpPr>
          <p:nvPr>
            <p:ph type="title"/>
          </p:nvPr>
        </p:nvSpPr>
        <p:spPr/>
        <p:txBody>
          <a:bodyPr/>
          <a:lstStyle/>
          <a:p>
            <a:r>
              <a:rPr lang="es-ES" dirty="0"/>
              <a:t>Adjetivo adverbial</a:t>
            </a:r>
          </a:p>
        </p:txBody>
      </p:sp>
      <p:sp>
        <p:nvSpPr>
          <p:cNvPr id="3" name="Marcador de contenido 2">
            <a:extLst>
              <a:ext uri="{FF2B5EF4-FFF2-40B4-BE49-F238E27FC236}">
                <a16:creationId xmlns:a16="http://schemas.microsoft.com/office/drawing/2014/main" id="{2A1166BC-1127-4CDF-9284-E873BA2A80CC}"/>
              </a:ext>
            </a:extLst>
          </p:cNvPr>
          <p:cNvSpPr>
            <a:spLocks noGrp="1"/>
          </p:cNvSpPr>
          <p:nvPr>
            <p:ph idx="1"/>
          </p:nvPr>
        </p:nvSpPr>
        <p:spPr/>
        <p:txBody>
          <a:bodyPr/>
          <a:lstStyle/>
          <a:p>
            <a:r>
              <a:rPr lang="es-ES" dirty="0"/>
              <a:t>Adjetivo , que en lugar de expresar cualidades del sustantivo al que modifica, transmite contenidos análogos a los de ciertos adverbios, entre ellos significados relativos a la localización temporal de algo (</a:t>
            </a:r>
            <a:r>
              <a:rPr lang="es-ES" i="1" dirty="0"/>
              <a:t>actual, futuro</a:t>
            </a:r>
            <a:r>
              <a:rPr lang="es-ES" dirty="0"/>
              <a:t>) o a su frecuencia (</a:t>
            </a:r>
            <a:r>
              <a:rPr lang="es-ES" i="1" dirty="0"/>
              <a:t>constante, frecuente</a:t>
            </a:r>
            <a:r>
              <a:rPr lang="es-ES" dirty="0"/>
              <a:t>), pero también a alguna noción modal expresada léxicamente (</a:t>
            </a:r>
            <a:r>
              <a:rPr lang="es-ES" i="1" dirty="0"/>
              <a:t>presunto, seguro</a:t>
            </a:r>
            <a:r>
              <a:rPr lang="es-ES" dirty="0"/>
              <a:t>).</a:t>
            </a:r>
          </a:p>
          <a:p>
            <a:r>
              <a:rPr lang="es-ES" dirty="0"/>
              <a:t>Ejemplos: Es el </a:t>
            </a:r>
            <a:r>
              <a:rPr lang="es-ES" i="1" dirty="0">
                <a:solidFill>
                  <a:schemeClr val="accent2">
                    <a:lumMod val="75000"/>
                  </a:schemeClr>
                </a:solidFill>
              </a:rPr>
              <a:t>actual</a:t>
            </a:r>
            <a:r>
              <a:rPr lang="es-ES" dirty="0"/>
              <a:t> propietario de la fábrica.  Es la </a:t>
            </a:r>
            <a:r>
              <a:rPr lang="es-ES" i="1" dirty="0">
                <a:solidFill>
                  <a:schemeClr val="accent2">
                    <a:lumMod val="75000"/>
                  </a:schemeClr>
                </a:solidFill>
              </a:rPr>
              <a:t>actual</a:t>
            </a:r>
            <a:r>
              <a:rPr lang="es-ES" dirty="0"/>
              <a:t> directora del centro. Es su </a:t>
            </a:r>
            <a:r>
              <a:rPr lang="es-ES" i="1" dirty="0">
                <a:solidFill>
                  <a:schemeClr val="accent2">
                    <a:lumMod val="75000"/>
                  </a:schemeClr>
                </a:solidFill>
              </a:rPr>
              <a:t>futuro</a:t>
            </a:r>
            <a:r>
              <a:rPr lang="es-ES" dirty="0"/>
              <a:t> marido. Será el </a:t>
            </a:r>
            <a:r>
              <a:rPr lang="es-ES" i="1" dirty="0">
                <a:solidFill>
                  <a:schemeClr val="accent2">
                    <a:lumMod val="75000"/>
                  </a:schemeClr>
                </a:solidFill>
              </a:rPr>
              <a:t>posible</a:t>
            </a:r>
            <a:r>
              <a:rPr lang="es-ES" dirty="0"/>
              <a:t> ganador del concurso. Su </a:t>
            </a:r>
            <a:r>
              <a:rPr lang="es-ES" i="1" dirty="0">
                <a:solidFill>
                  <a:schemeClr val="accent2">
                    <a:lumMod val="75000"/>
                  </a:schemeClr>
                </a:solidFill>
              </a:rPr>
              <a:t>constante</a:t>
            </a:r>
            <a:r>
              <a:rPr lang="es-ES" dirty="0"/>
              <a:t> preocupación es aprobar el curso. El </a:t>
            </a:r>
            <a:r>
              <a:rPr lang="es-ES" dirty="0">
                <a:solidFill>
                  <a:schemeClr val="accent2">
                    <a:lumMod val="75000"/>
                  </a:schemeClr>
                </a:solidFill>
              </a:rPr>
              <a:t>s</a:t>
            </a:r>
            <a:r>
              <a:rPr lang="es-ES" i="1" dirty="0">
                <a:solidFill>
                  <a:schemeClr val="accent2">
                    <a:lumMod val="75000"/>
                  </a:schemeClr>
                </a:solidFill>
              </a:rPr>
              <a:t>upuesto</a:t>
            </a:r>
            <a:r>
              <a:rPr lang="es-ES" dirty="0">
                <a:solidFill>
                  <a:schemeClr val="accent2">
                    <a:lumMod val="75000"/>
                  </a:schemeClr>
                </a:solidFill>
              </a:rPr>
              <a:t> </a:t>
            </a:r>
            <a:r>
              <a:rPr lang="es-ES" dirty="0"/>
              <a:t>error lo llevó a la dimisión. </a:t>
            </a:r>
          </a:p>
        </p:txBody>
      </p:sp>
    </p:spTree>
    <p:extLst>
      <p:ext uri="{BB962C8B-B14F-4D97-AF65-F5344CB8AC3E}">
        <p14:creationId xmlns:p14="http://schemas.microsoft.com/office/powerpoint/2010/main" val="3630966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ED5C1A-D2A2-4ED3-B0F8-7E6BBEA9F3A6}"/>
              </a:ext>
            </a:extLst>
          </p:cNvPr>
          <p:cNvSpPr>
            <a:spLocks noGrp="1"/>
          </p:cNvSpPr>
          <p:nvPr>
            <p:ph type="title"/>
          </p:nvPr>
        </p:nvSpPr>
        <p:spPr/>
        <p:txBody>
          <a:bodyPr/>
          <a:lstStyle/>
          <a:p>
            <a:r>
              <a:rPr lang="es-ES" dirty="0"/>
              <a:t>Adverbio adjetival</a:t>
            </a:r>
          </a:p>
        </p:txBody>
      </p:sp>
      <p:sp>
        <p:nvSpPr>
          <p:cNvPr id="3" name="Marcador de contenido 2">
            <a:extLst>
              <a:ext uri="{FF2B5EF4-FFF2-40B4-BE49-F238E27FC236}">
                <a16:creationId xmlns:a16="http://schemas.microsoft.com/office/drawing/2014/main" id="{0928D22D-6396-4060-AA84-E7784BEE2F93}"/>
              </a:ext>
            </a:extLst>
          </p:cNvPr>
          <p:cNvSpPr>
            <a:spLocks noGrp="1"/>
          </p:cNvSpPr>
          <p:nvPr>
            <p:ph idx="1"/>
          </p:nvPr>
        </p:nvSpPr>
        <p:spPr/>
        <p:txBody>
          <a:bodyPr/>
          <a:lstStyle/>
          <a:p>
            <a:pPr marL="0" indent="0">
              <a:buNone/>
            </a:pPr>
            <a:r>
              <a:rPr lang="es-ES" dirty="0"/>
              <a:t>Adverbio que tiene la misma forma que un adjetivo pero carece de flexión de género y de número.</a:t>
            </a:r>
          </a:p>
          <a:p>
            <a:pPr marL="0" indent="0">
              <a:buNone/>
            </a:pPr>
            <a:r>
              <a:rPr lang="es-ES" dirty="0"/>
              <a:t>Ejemplos: El avión volaba </a:t>
            </a:r>
            <a:r>
              <a:rPr lang="es-ES" i="1" dirty="0">
                <a:solidFill>
                  <a:schemeClr val="accent2">
                    <a:lumMod val="75000"/>
                  </a:schemeClr>
                </a:solidFill>
              </a:rPr>
              <a:t>bajo</a:t>
            </a:r>
            <a:r>
              <a:rPr lang="es-ES" dirty="0"/>
              <a:t>. El delegado habló </a:t>
            </a:r>
            <a:r>
              <a:rPr lang="es-ES" i="1" dirty="0">
                <a:solidFill>
                  <a:schemeClr val="accent2">
                    <a:lumMod val="75000"/>
                  </a:schemeClr>
                </a:solidFill>
              </a:rPr>
              <a:t>claro</a:t>
            </a:r>
            <a:r>
              <a:rPr lang="es-ES" i="1" dirty="0"/>
              <a:t> </a:t>
            </a:r>
            <a:r>
              <a:rPr lang="es-ES" dirty="0"/>
              <a:t>durante la reunión. La chica respiró </a:t>
            </a:r>
            <a:r>
              <a:rPr lang="es-ES" i="1" dirty="0">
                <a:solidFill>
                  <a:schemeClr val="accent2">
                    <a:lumMod val="75000"/>
                  </a:schemeClr>
                </a:solidFill>
              </a:rPr>
              <a:t>hondo</a:t>
            </a:r>
            <a:r>
              <a:rPr lang="es-ES" dirty="0"/>
              <a:t> antes de salir al escenario. Trabajaron </a:t>
            </a:r>
            <a:r>
              <a:rPr lang="es-ES" i="1" dirty="0">
                <a:solidFill>
                  <a:schemeClr val="accent2">
                    <a:lumMod val="75000"/>
                  </a:schemeClr>
                </a:solidFill>
              </a:rPr>
              <a:t>duro</a:t>
            </a:r>
            <a:r>
              <a:rPr lang="es-ES" dirty="0"/>
              <a:t> todo el día.  Comió </a:t>
            </a:r>
            <a:r>
              <a:rPr lang="es-ES" i="1" dirty="0">
                <a:solidFill>
                  <a:schemeClr val="accent2">
                    <a:lumMod val="75000"/>
                  </a:schemeClr>
                </a:solidFill>
              </a:rPr>
              <a:t>sano</a:t>
            </a:r>
            <a:r>
              <a:rPr lang="es-ES" dirty="0"/>
              <a:t> durante el encierro.  Armstrong pisó </a:t>
            </a:r>
            <a:r>
              <a:rPr lang="es-ES" i="1" dirty="0">
                <a:solidFill>
                  <a:schemeClr val="accent2">
                    <a:lumMod val="75000"/>
                  </a:schemeClr>
                </a:solidFill>
              </a:rPr>
              <a:t>firme</a:t>
            </a:r>
            <a:r>
              <a:rPr lang="es-ES" dirty="0"/>
              <a:t> al llegar a la Luna. Ella siempre juega </a:t>
            </a:r>
            <a:r>
              <a:rPr lang="es-ES" i="1" dirty="0">
                <a:solidFill>
                  <a:schemeClr val="accent2">
                    <a:lumMod val="75000"/>
                  </a:schemeClr>
                </a:solidFill>
              </a:rPr>
              <a:t>limpio</a:t>
            </a:r>
            <a:r>
              <a:rPr lang="es-ES" dirty="0"/>
              <a:t> a fútbol. </a:t>
            </a:r>
          </a:p>
        </p:txBody>
      </p:sp>
    </p:spTree>
    <p:extLst>
      <p:ext uri="{BB962C8B-B14F-4D97-AF65-F5344CB8AC3E}">
        <p14:creationId xmlns:p14="http://schemas.microsoft.com/office/powerpoint/2010/main" val="2881946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472EA2-9C03-4C7A-82DC-10B7CFCC241D}"/>
              </a:ext>
            </a:extLst>
          </p:cNvPr>
          <p:cNvSpPr>
            <a:spLocks noGrp="1"/>
          </p:cNvSpPr>
          <p:nvPr>
            <p:ph type="title"/>
          </p:nvPr>
        </p:nvSpPr>
        <p:spPr/>
        <p:txBody>
          <a:bodyPr/>
          <a:lstStyle/>
          <a:p>
            <a:r>
              <a:rPr lang="es-ES" dirty="0"/>
              <a:t>Adjunto/ Argumento</a:t>
            </a:r>
          </a:p>
        </p:txBody>
      </p:sp>
      <p:sp>
        <p:nvSpPr>
          <p:cNvPr id="3" name="Marcador de contenido 2">
            <a:extLst>
              <a:ext uri="{FF2B5EF4-FFF2-40B4-BE49-F238E27FC236}">
                <a16:creationId xmlns:a16="http://schemas.microsoft.com/office/drawing/2014/main" id="{BCE6B1FE-304B-46CD-B6BA-C77078E54B78}"/>
              </a:ext>
            </a:extLst>
          </p:cNvPr>
          <p:cNvSpPr>
            <a:spLocks noGrp="1"/>
          </p:cNvSpPr>
          <p:nvPr>
            <p:ph sz="half" idx="1"/>
          </p:nvPr>
        </p:nvSpPr>
        <p:spPr/>
        <p:txBody>
          <a:bodyPr>
            <a:noAutofit/>
          </a:bodyPr>
          <a:lstStyle/>
          <a:p>
            <a:r>
              <a:rPr lang="es-ES" sz="1800" dirty="0"/>
              <a:t>El adjunto es el segmento sintáctico que modifica a una palabra, a un sintagma o a otro segmento que lo exige semánticamente. Los adjuntos del verbo se llaman COMPLEMENTOS CIRCUNSTANCIALES.</a:t>
            </a:r>
          </a:p>
          <a:p>
            <a:r>
              <a:rPr lang="es-ES" sz="1800" dirty="0"/>
              <a:t>Ejemplos: Come </a:t>
            </a:r>
            <a:r>
              <a:rPr lang="es-ES" sz="1800" dirty="0">
                <a:solidFill>
                  <a:schemeClr val="accent2">
                    <a:lumMod val="75000"/>
                  </a:schemeClr>
                </a:solidFill>
              </a:rPr>
              <a:t>allí </a:t>
            </a:r>
            <a:r>
              <a:rPr lang="es-ES" sz="1800" dirty="0"/>
              <a:t>todos los días. El alumno caminaba </a:t>
            </a:r>
            <a:r>
              <a:rPr lang="es-ES" sz="1800" dirty="0">
                <a:solidFill>
                  <a:schemeClr val="accent2">
                    <a:lumMod val="75000"/>
                  </a:schemeClr>
                </a:solidFill>
              </a:rPr>
              <a:t>lentamente</a:t>
            </a:r>
            <a:r>
              <a:rPr lang="es-ES" sz="1800" dirty="0"/>
              <a:t> por los pasillos. Voy al cine </a:t>
            </a:r>
            <a:r>
              <a:rPr lang="es-ES" sz="1800" dirty="0">
                <a:solidFill>
                  <a:schemeClr val="accent2">
                    <a:lumMod val="75000"/>
                  </a:schemeClr>
                </a:solidFill>
              </a:rPr>
              <a:t>con Paula</a:t>
            </a:r>
            <a:r>
              <a:rPr lang="es-ES" sz="1800" dirty="0"/>
              <a:t>. Puede ser también un </a:t>
            </a:r>
            <a:r>
              <a:rPr lang="es-ES" sz="1800" dirty="0" err="1"/>
              <a:t>Sprep</a:t>
            </a:r>
            <a:r>
              <a:rPr lang="es-ES" sz="1800" dirty="0"/>
              <a:t> (Estudiaré Historia </a:t>
            </a:r>
            <a:r>
              <a:rPr lang="es-ES" sz="1800" dirty="0">
                <a:solidFill>
                  <a:schemeClr val="accent2">
                    <a:lumMod val="75000"/>
                  </a:schemeClr>
                </a:solidFill>
              </a:rPr>
              <a:t>con tus apuntes</a:t>
            </a:r>
            <a:r>
              <a:rPr lang="es-ES" sz="1800" dirty="0"/>
              <a:t>), un </a:t>
            </a:r>
            <a:r>
              <a:rPr lang="es-ES" sz="1800" dirty="0" err="1"/>
              <a:t>Sadv</a:t>
            </a:r>
            <a:r>
              <a:rPr lang="es-ES" sz="1800" dirty="0"/>
              <a:t> (</a:t>
            </a:r>
            <a:r>
              <a:rPr lang="es-ES" sz="1800" dirty="0">
                <a:solidFill>
                  <a:schemeClr val="accent2">
                    <a:lumMod val="75000"/>
                  </a:schemeClr>
                </a:solidFill>
              </a:rPr>
              <a:t>Ayer</a:t>
            </a:r>
            <a:r>
              <a:rPr lang="es-ES" sz="1800" dirty="0"/>
              <a:t> comimos arroz), un </a:t>
            </a:r>
            <a:r>
              <a:rPr lang="es-ES" sz="1800" dirty="0" err="1"/>
              <a:t>SAdj</a:t>
            </a:r>
            <a:r>
              <a:rPr lang="es-ES" sz="1800" dirty="0"/>
              <a:t> (el niño </a:t>
            </a:r>
            <a:r>
              <a:rPr lang="es-ES" sz="1800" dirty="0">
                <a:solidFill>
                  <a:schemeClr val="accent2">
                    <a:lumMod val="75000"/>
                  </a:schemeClr>
                </a:solidFill>
              </a:rPr>
              <a:t>alto</a:t>
            </a:r>
            <a:r>
              <a:rPr lang="es-ES" sz="1800" dirty="0"/>
              <a:t>) o un SN ( la esperábamos </a:t>
            </a:r>
            <a:r>
              <a:rPr lang="es-ES" sz="1800" dirty="0">
                <a:solidFill>
                  <a:schemeClr val="accent2">
                    <a:lumMod val="75000"/>
                  </a:schemeClr>
                </a:solidFill>
              </a:rPr>
              <a:t>el martes pasado</a:t>
            </a:r>
            <a:r>
              <a:rPr lang="es-ES" sz="1800" dirty="0"/>
              <a:t>).</a:t>
            </a:r>
          </a:p>
          <a:p>
            <a:pPr marL="0" indent="0">
              <a:buNone/>
            </a:pPr>
            <a:endParaRPr lang="es-ES" sz="1400" dirty="0"/>
          </a:p>
        </p:txBody>
      </p:sp>
      <p:sp>
        <p:nvSpPr>
          <p:cNvPr id="11" name="Marcador de contenido 10">
            <a:extLst>
              <a:ext uri="{FF2B5EF4-FFF2-40B4-BE49-F238E27FC236}">
                <a16:creationId xmlns:a16="http://schemas.microsoft.com/office/drawing/2014/main" id="{257844D3-55F8-4572-9B82-75BE4B39C1D9}"/>
              </a:ext>
            </a:extLst>
          </p:cNvPr>
          <p:cNvSpPr>
            <a:spLocks noGrp="1"/>
          </p:cNvSpPr>
          <p:nvPr>
            <p:ph sz="half" idx="2"/>
          </p:nvPr>
        </p:nvSpPr>
        <p:spPr/>
        <p:txBody>
          <a:bodyPr>
            <a:normAutofit lnSpcReduction="10000"/>
          </a:bodyPr>
          <a:lstStyle/>
          <a:p>
            <a:pPr marL="0" indent="0">
              <a:buNone/>
            </a:pPr>
            <a:r>
              <a:rPr lang="es-ES" dirty="0"/>
              <a:t>El argumento es el participante seleccionado semánticamente por un PREDICADO en función del significado de este.</a:t>
            </a:r>
          </a:p>
          <a:p>
            <a:pPr marL="0" indent="0">
              <a:buNone/>
            </a:pPr>
            <a:r>
              <a:rPr lang="es-ES" dirty="0"/>
              <a:t>Ejemplos. El alumno compró </a:t>
            </a:r>
            <a:r>
              <a:rPr lang="es-ES" i="1" dirty="0"/>
              <a:t>un libro</a:t>
            </a:r>
            <a:r>
              <a:rPr lang="es-ES" dirty="0"/>
              <a:t>; Pusieron </a:t>
            </a:r>
            <a:r>
              <a:rPr lang="es-ES" i="1" dirty="0"/>
              <a:t>las camisas en el cajón</a:t>
            </a:r>
            <a:r>
              <a:rPr lang="es-ES" dirty="0"/>
              <a:t>, El jurado dio </a:t>
            </a:r>
            <a:r>
              <a:rPr lang="es-ES" i="1" dirty="0"/>
              <a:t>un premio a los participantes</a:t>
            </a:r>
            <a:r>
              <a:rPr lang="es-ES" dirty="0"/>
              <a:t>, un colegio cercano </a:t>
            </a:r>
            <a:r>
              <a:rPr lang="es-ES" i="1" dirty="0"/>
              <a:t>a su casa</a:t>
            </a:r>
            <a:r>
              <a:rPr lang="es-ES" dirty="0"/>
              <a:t>, un político apto </a:t>
            </a:r>
            <a:r>
              <a:rPr lang="es-ES" i="1" dirty="0"/>
              <a:t>para el cargo. </a:t>
            </a:r>
          </a:p>
          <a:p>
            <a:pPr marL="0" indent="0">
              <a:buNone/>
            </a:pPr>
            <a:endParaRPr lang="es-ES" dirty="0"/>
          </a:p>
        </p:txBody>
      </p:sp>
    </p:spTree>
    <p:extLst>
      <p:ext uri="{BB962C8B-B14F-4D97-AF65-F5344CB8AC3E}">
        <p14:creationId xmlns:p14="http://schemas.microsoft.com/office/powerpoint/2010/main" val="361609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0A8932-1DC8-4F7A-B24D-37E9B1ACFA9C}"/>
              </a:ext>
            </a:extLst>
          </p:cNvPr>
          <p:cNvSpPr>
            <a:spLocks noGrp="1"/>
          </p:cNvSpPr>
          <p:nvPr>
            <p:ph type="title"/>
          </p:nvPr>
        </p:nvSpPr>
        <p:spPr/>
        <p:txBody>
          <a:bodyPr/>
          <a:lstStyle/>
          <a:p>
            <a:r>
              <a:rPr lang="es-ES" dirty="0"/>
              <a:t>aposición</a:t>
            </a:r>
          </a:p>
        </p:txBody>
      </p:sp>
      <p:sp>
        <p:nvSpPr>
          <p:cNvPr id="4" name="Marcador de texto 3">
            <a:extLst>
              <a:ext uri="{FF2B5EF4-FFF2-40B4-BE49-F238E27FC236}">
                <a16:creationId xmlns:a16="http://schemas.microsoft.com/office/drawing/2014/main" id="{4704E97C-AA06-4D8E-A077-F27F5B28477C}"/>
              </a:ext>
            </a:extLst>
          </p:cNvPr>
          <p:cNvSpPr>
            <a:spLocks noGrp="1"/>
          </p:cNvSpPr>
          <p:nvPr>
            <p:ph type="body" idx="1"/>
          </p:nvPr>
        </p:nvSpPr>
        <p:spPr/>
        <p:txBody>
          <a:bodyPr/>
          <a:lstStyle/>
          <a:p>
            <a:r>
              <a:rPr lang="es-ES" dirty="0"/>
              <a:t>Especificativa </a:t>
            </a:r>
          </a:p>
        </p:txBody>
      </p:sp>
      <p:sp>
        <p:nvSpPr>
          <p:cNvPr id="5" name="Marcador de contenido 4">
            <a:extLst>
              <a:ext uri="{FF2B5EF4-FFF2-40B4-BE49-F238E27FC236}">
                <a16:creationId xmlns:a16="http://schemas.microsoft.com/office/drawing/2014/main" id="{4ED912C1-5BBB-47C1-BB8B-8C75615E41CC}"/>
              </a:ext>
            </a:extLst>
          </p:cNvPr>
          <p:cNvSpPr>
            <a:spLocks noGrp="1"/>
          </p:cNvSpPr>
          <p:nvPr>
            <p:ph sz="half" idx="2"/>
          </p:nvPr>
        </p:nvSpPr>
        <p:spPr/>
        <p:txBody>
          <a:bodyPr>
            <a:normAutofit lnSpcReduction="10000"/>
          </a:bodyPr>
          <a:lstStyle/>
          <a:p>
            <a:r>
              <a:rPr lang="es-ES" sz="1600" dirty="0"/>
              <a:t>Es un complemento del nombre (CN). Añade una información al nombre para diferenciarlo de los demás, es decir, especifica su significado.  	 	</a:t>
            </a:r>
          </a:p>
          <a:p>
            <a:r>
              <a:rPr lang="es-ES" sz="1600" dirty="0"/>
              <a:t>Aparece unido al nombre que complementa con el que forma un sintagma nominal.</a:t>
            </a:r>
          </a:p>
          <a:p>
            <a:r>
              <a:rPr lang="es-ES" sz="1600" i="1" dirty="0"/>
              <a:t>La calle Cervantes, el rey Felipe VI, Río Ebro. </a:t>
            </a:r>
          </a:p>
        </p:txBody>
      </p:sp>
      <p:sp>
        <p:nvSpPr>
          <p:cNvPr id="6" name="Marcador de texto 5">
            <a:extLst>
              <a:ext uri="{FF2B5EF4-FFF2-40B4-BE49-F238E27FC236}">
                <a16:creationId xmlns:a16="http://schemas.microsoft.com/office/drawing/2014/main" id="{2D17CD5D-8E90-457E-B5E5-89F744CE8F23}"/>
              </a:ext>
            </a:extLst>
          </p:cNvPr>
          <p:cNvSpPr>
            <a:spLocks noGrp="1"/>
          </p:cNvSpPr>
          <p:nvPr>
            <p:ph type="body" sz="quarter" idx="3"/>
          </p:nvPr>
        </p:nvSpPr>
        <p:spPr/>
        <p:txBody>
          <a:bodyPr/>
          <a:lstStyle/>
          <a:p>
            <a:r>
              <a:rPr lang="es-ES" dirty="0"/>
              <a:t>Explicativa </a:t>
            </a:r>
          </a:p>
        </p:txBody>
      </p:sp>
      <p:sp>
        <p:nvSpPr>
          <p:cNvPr id="7" name="Marcador de contenido 6">
            <a:extLst>
              <a:ext uri="{FF2B5EF4-FFF2-40B4-BE49-F238E27FC236}">
                <a16:creationId xmlns:a16="http://schemas.microsoft.com/office/drawing/2014/main" id="{90B72194-7E0B-4910-A2D9-A4328FA835C9}"/>
              </a:ext>
            </a:extLst>
          </p:cNvPr>
          <p:cNvSpPr>
            <a:spLocks noGrp="1"/>
          </p:cNvSpPr>
          <p:nvPr>
            <p:ph sz="quarter" idx="4"/>
          </p:nvPr>
        </p:nvSpPr>
        <p:spPr/>
        <p:txBody>
          <a:bodyPr>
            <a:normAutofit lnSpcReduction="10000"/>
          </a:bodyPr>
          <a:lstStyle/>
          <a:p>
            <a:r>
              <a:rPr lang="es-ES" sz="1600" dirty="0"/>
              <a:t>Es un complemento del nombre (CN).</a:t>
            </a:r>
          </a:p>
          <a:p>
            <a:r>
              <a:rPr lang="es-ES" sz="1600" dirty="0"/>
              <a:t>Contiene una información adicional, es como una aclaración.</a:t>
            </a:r>
          </a:p>
          <a:p>
            <a:r>
              <a:rPr lang="es-ES" sz="1600" dirty="0"/>
              <a:t>Tiene carácter parentético. Debe ir entre comas, si aparece en el interior de la frase.</a:t>
            </a:r>
          </a:p>
          <a:p>
            <a:r>
              <a:rPr lang="es-ES" sz="1600" dirty="0"/>
              <a:t>Raúl, </a:t>
            </a:r>
            <a:r>
              <a:rPr lang="es-ES" sz="1600" i="1" dirty="0"/>
              <a:t>mi vecino</a:t>
            </a:r>
            <a:r>
              <a:rPr lang="es-ES" sz="1600" dirty="0"/>
              <a:t>, ha sido ingresado en el hospital; Barcelona, </a:t>
            </a:r>
            <a:r>
              <a:rPr lang="es-ES" sz="1600" i="1" dirty="0"/>
              <a:t>capital de Cataluña</a:t>
            </a:r>
            <a:r>
              <a:rPr lang="es-ES" sz="1600" dirty="0"/>
              <a:t>, tiene 1,7 millones de habitantes. </a:t>
            </a:r>
          </a:p>
          <a:p>
            <a:endParaRPr lang="es-ES" sz="1600" dirty="0"/>
          </a:p>
          <a:p>
            <a:pPr marL="0" indent="0">
              <a:buNone/>
            </a:pPr>
            <a:endParaRPr lang="es-ES" sz="1600" dirty="0"/>
          </a:p>
        </p:txBody>
      </p:sp>
    </p:spTree>
    <p:extLst>
      <p:ext uri="{BB962C8B-B14F-4D97-AF65-F5344CB8AC3E}">
        <p14:creationId xmlns:p14="http://schemas.microsoft.com/office/powerpoint/2010/main" val="15305721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E30D279-2D4B-479C-84F4-FA64B3402DBA}"/>
              </a:ext>
            </a:extLst>
          </p:cNvPr>
          <p:cNvSpPr>
            <a:spLocks noGrp="1"/>
          </p:cNvSpPr>
          <p:nvPr>
            <p:ph type="title"/>
          </p:nvPr>
        </p:nvSpPr>
        <p:spPr/>
        <p:txBody>
          <a:bodyPr/>
          <a:lstStyle/>
          <a:p>
            <a:r>
              <a:rPr lang="es-ES" dirty="0"/>
              <a:t>asindético</a:t>
            </a:r>
          </a:p>
        </p:txBody>
      </p:sp>
      <p:sp>
        <p:nvSpPr>
          <p:cNvPr id="3" name="Marcador de contenido 2">
            <a:extLst>
              <a:ext uri="{FF2B5EF4-FFF2-40B4-BE49-F238E27FC236}">
                <a16:creationId xmlns:a16="http://schemas.microsoft.com/office/drawing/2014/main" id="{0AA6771A-A736-4E71-BB61-E0C067FEB805}"/>
              </a:ext>
            </a:extLst>
          </p:cNvPr>
          <p:cNvSpPr>
            <a:spLocks noGrp="1"/>
          </p:cNvSpPr>
          <p:nvPr>
            <p:ph idx="1"/>
          </p:nvPr>
        </p:nvSpPr>
        <p:spPr/>
        <p:txBody>
          <a:bodyPr/>
          <a:lstStyle/>
          <a:p>
            <a:r>
              <a:rPr lang="es-ES" dirty="0"/>
              <a:t>Que carece de una conjunción, sea coordinante o subordinante, en contextos en los que sería previsible que apareciera.</a:t>
            </a:r>
          </a:p>
          <a:p>
            <a:r>
              <a:rPr lang="es-ES" dirty="0"/>
              <a:t>Ejemplos: Esperamos </a:t>
            </a:r>
            <a:r>
              <a:rPr lang="es-ES" i="1" dirty="0"/>
              <a:t>envíen ustedes la respuesta antes del viernes</a:t>
            </a:r>
            <a:r>
              <a:rPr lang="es-ES" dirty="0"/>
              <a:t>. </a:t>
            </a:r>
          </a:p>
          <a:p>
            <a:r>
              <a:rPr lang="es-ES" dirty="0"/>
              <a:t>Es una oración subordinada sustantiva asindética, pues se subordina el verbo principal (</a:t>
            </a:r>
            <a:r>
              <a:rPr lang="es-ES" i="1" dirty="0"/>
              <a:t>Esperamos</a:t>
            </a:r>
            <a:r>
              <a:rPr lang="es-ES" dirty="0"/>
              <a:t>) sin la mediación de la conjunción </a:t>
            </a:r>
            <a:r>
              <a:rPr lang="es-ES" i="1" dirty="0"/>
              <a:t>que</a:t>
            </a:r>
            <a:r>
              <a:rPr lang="es-ES" dirty="0"/>
              <a:t>. </a:t>
            </a:r>
          </a:p>
        </p:txBody>
      </p:sp>
    </p:spTree>
    <p:extLst>
      <p:ext uri="{BB962C8B-B14F-4D97-AF65-F5344CB8AC3E}">
        <p14:creationId xmlns:p14="http://schemas.microsoft.com/office/powerpoint/2010/main" val="1805246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69A6272-D15A-4555-A124-50922EACFD7C}"/>
              </a:ext>
            </a:extLst>
          </p:cNvPr>
          <p:cNvSpPr>
            <a:spLocks noGrp="1"/>
          </p:cNvSpPr>
          <p:nvPr>
            <p:ph type="title"/>
          </p:nvPr>
        </p:nvSpPr>
        <p:spPr/>
        <p:txBody>
          <a:bodyPr/>
          <a:lstStyle/>
          <a:p>
            <a:r>
              <a:rPr lang="es-ES" dirty="0"/>
              <a:t>Diferenciación</a:t>
            </a:r>
          </a:p>
        </p:txBody>
      </p:sp>
      <p:sp>
        <p:nvSpPr>
          <p:cNvPr id="5" name="Marcador de texto 4">
            <a:extLst>
              <a:ext uri="{FF2B5EF4-FFF2-40B4-BE49-F238E27FC236}">
                <a16:creationId xmlns:a16="http://schemas.microsoft.com/office/drawing/2014/main" id="{9E65A5B6-B37B-404B-A06B-C0A357838BA5}"/>
              </a:ext>
            </a:extLst>
          </p:cNvPr>
          <p:cNvSpPr>
            <a:spLocks noGrp="1"/>
          </p:cNvSpPr>
          <p:nvPr>
            <p:ph type="body" idx="1"/>
          </p:nvPr>
        </p:nvSpPr>
        <p:spPr/>
        <p:txBody>
          <a:bodyPr/>
          <a:lstStyle/>
          <a:p>
            <a:r>
              <a:rPr lang="es-ES" dirty="0"/>
              <a:t>Determinante interrogativo</a:t>
            </a:r>
          </a:p>
        </p:txBody>
      </p:sp>
      <p:sp>
        <p:nvSpPr>
          <p:cNvPr id="6" name="Marcador de contenido 5">
            <a:extLst>
              <a:ext uri="{FF2B5EF4-FFF2-40B4-BE49-F238E27FC236}">
                <a16:creationId xmlns:a16="http://schemas.microsoft.com/office/drawing/2014/main" id="{1591527C-1B3C-4258-A06D-F7055E386AD0}"/>
              </a:ext>
            </a:extLst>
          </p:cNvPr>
          <p:cNvSpPr>
            <a:spLocks noGrp="1"/>
          </p:cNvSpPr>
          <p:nvPr>
            <p:ph sz="half" idx="2"/>
          </p:nvPr>
        </p:nvSpPr>
        <p:spPr/>
        <p:txBody>
          <a:bodyPr>
            <a:normAutofit lnSpcReduction="10000"/>
          </a:bodyPr>
          <a:lstStyle/>
          <a:p>
            <a:r>
              <a:rPr lang="es-ES" dirty="0"/>
              <a:t>Determinante que permite construir sintagmas y oraciones interrogativas.</a:t>
            </a:r>
          </a:p>
          <a:p>
            <a:r>
              <a:rPr lang="es-ES" dirty="0"/>
              <a:t>Ejemplos:</a:t>
            </a:r>
          </a:p>
          <a:p>
            <a:r>
              <a:rPr lang="es-ES" i="1" dirty="0"/>
              <a:t>¿</a:t>
            </a:r>
            <a:r>
              <a:rPr lang="es-ES" b="1" i="1" dirty="0"/>
              <a:t>Qué</a:t>
            </a:r>
            <a:r>
              <a:rPr lang="es-ES" i="1" dirty="0"/>
              <a:t> niños han llegado ya?</a:t>
            </a:r>
          </a:p>
          <a:p>
            <a:r>
              <a:rPr lang="es-ES" i="1" dirty="0"/>
              <a:t>¿</a:t>
            </a:r>
            <a:r>
              <a:rPr lang="es-ES" b="1" i="1" dirty="0"/>
              <a:t>Cuánta</a:t>
            </a:r>
            <a:r>
              <a:rPr lang="es-ES" i="1" dirty="0"/>
              <a:t> gente vendrá a la graduación?</a:t>
            </a:r>
          </a:p>
          <a:p>
            <a:r>
              <a:rPr lang="es-ES" i="1" dirty="0"/>
              <a:t>¿</a:t>
            </a:r>
            <a:r>
              <a:rPr lang="es-ES" b="1" i="1" dirty="0"/>
              <a:t>Cuál </a:t>
            </a:r>
            <a:r>
              <a:rPr lang="es-ES" i="1" dirty="0"/>
              <a:t>libro te gustó más? </a:t>
            </a:r>
          </a:p>
        </p:txBody>
      </p:sp>
      <p:sp>
        <p:nvSpPr>
          <p:cNvPr id="7" name="Marcador de texto 6">
            <a:extLst>
              <a:ext uri="{FF2B5EF4-FFF2-40B4-BE49-F238E27FC236}">
                <a16:creationId xmlns:a16="http://schemas.microsoft.com/office/drawing/2014/main" id="{324E1AC6-D4A1-4405-AC0F-F5C02A358F35}"/>
              </a:ext>
            </a:extLst>
          </p:cNvPr>
          <p:cNvSpPr>
            <a:spLocks noGrp="1"/>
          </p:cNvSpPr>
          <p:nvPr>
            <p:ph type="body" sz="quarter" idx="3"/>
          </p:nvPr>
        </p:nvSpPr>
        <p:spPr/>
        <p:txBody>
          <a:bodyPr/>
          <a:lstStyle/>
          <a:p>
            <a:r>
              <a:rPr lang="es-ES" dirty="0"/>
              <a:t>Pronombre interrogativo</a:t>
            </a:r>
          </a:p>
        </p:txBody>
      </p:sp>
      <p:sp>
        <p:nvSpPr>
          <p:cNvPr id="8" name="Marcador de contenido 7">
            <a:extLst>
              <a:ext uri="{FF2B5EF4-FFF2-40B4-BE49-F238E27FC236}">
                <a16:creationId xmlns:a16="http://schemas.microsoft.com/office/drawing/2014/main" id="{F4D529FB-2216-4DC8-8F7C-C5F6FD751A6D}"/>
              </a:ext>
            </a:extLst>
          </p:cNvPr>
          <p:cNvSpPr>
            <a:spLocks noGrp="1"/>
          </p:cNvSpPr>
          <p:nvPr>
            <p:ph sz="quarter" idx="4"/>
          </p:nvPr>
        </p:nvSpPr>
        <p:spPr/>
        <p:txBody>
          <a:bodyPr>
            <a:normAutofit lnSpcReduction="10000"/>
          </a:bodyPr>
          <a:lstStyle/>
          <a:p>
            <a:r>
              <a:rPr lang="es-ES" dirty="0"/>
              <a:t>Pronombre con el que se construyen oraciones interrogativas.</a:t>
            </a:r>
          </a:p>
          <a:p>
            <a:r>
              <a:rPr lang="es-ES" dirty="0"/>
              <a:t>¿</a:t>
            </a:r>
            <a:r>
              <a:rPr lang="es-ES" b="1" i="1" dirty="0"/>
              <a:t>Quién</a:t>
            </a:r>
            <a:r>
              <a:rPr lang="es-ES" i="1" dirty="0"/>
              <a:t> está contigo?</a:t>
            </a:r>
          </a:p>
          <a:p>
            <a:r>
              <a:rPr lang="es-ES" i="1" dirty="0"/>
              <a:t>¿</a:t>
            </a:r>
            <a:r>
              <a:rPr lang="es-ES" b="1" i="1" dirty="0"/>
              <a:t>Qué </a:t>
            </a:r>
            <a:r>
              <a:rPr lang="es-ES" i="1" dirty="0"/>
              <a:t>has hecho?</a:t>
            </a:r>
          </a:p>
          <a:p>
            <a:r>
              <a:rPr lang="es-ES" i="1" dirty="0"/>
              <a:t>¿</a:t>
            </a:r>
            <a:r>
              <a:rPr lang="es-ES" b="1" i="1" dirty="0"/>
              <a:t>Cuál </a:t>
            </a:r>
            <a:r>
              <a:rPr lang="es-ES" i="1" dirty="0"/>
              <a:t>prefieres?</a:t>
            </a:r>
          </a:p>
        </p:txBody>
      </p:sp>
    </p:spTree>
    <p:extLst>
      <p:ext uri="{BB962C8B-B14F-4D97-AF65-F5344CB8AC3E}">
        <p14:creationId xmlns:p14="http://schemas.microsoft.com/office/powerpoint/2010/main" val="3777968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ítulo 17">
            <a:extLst>
              <a:ext uri="{FF2B5EF4-FFF2-40B4-BE49-F238E27FC236}">
                <a16:creationId xmlns:a16="http://schemas.microsoft.com/office/drawing/2014/main" id="{1AB63A02-FB33-4366-AF3B-EB4631FE8D2B}"/>
              </a:ext>
            </a:extLst>
          </p:cNvPr>
          <p:cNvSpPr>
            <a:spLocks noGrp="1"/>
          </p:cNvSpPr>
          <p:nvPr>
            <p:ph type="title"/>
          </p:nvPr>
        </p:nvSpPr>
        <p:spPr/>
        <p:txBody>
          <a:bodyPr>
            <a:normAutofit/>
          </a:bodyPr>
          <a:lstStyle/>
          <a:p>
            <a:r>
              <a:rPr lang="es-ES" dirty="0"/>
              <a:t>Tipos de locuciones</a:t>
            </a:r>
            <a:br>
              <a:rPr lang="es-ES" dirty="0"/>
            </a:br>
            <a:endParaRPr lang="es-ES" dirty="0"/>
          </a:p>
        </p:txBody>
      </p:sp>
      <p:sp>
        <p:nvSpPr>
          <p:cNvPr id="19" name="Marcador de contenido 18">
            <a:extLst>
              <a:ext uri="{FF2B5EF4-FFF2-40B4-BE49-F238E27FC236}">
                <a16:creationId xmlns:a16="http://schemas.microsoft.com/office/drawing/2014/main" id="{A928D7FD-929E-45F3-861E-2D1C7508E8DA}"/>
              </a:ext>
            </a:extLst>
          </p:cNvPr>
          <p:cNvSpPr>
            <a:spLocks noGrp="1"/>
          </p:cNvSpPr>
          <p:nvPr>
            <p:ph idx="1"/>
          </p:nvPr>
        </p:nvSpPr>
        <p:spPr/>
        <p:txBody>
          <a:bodyPr>
            <a:normAutofit fontScale="70000" lnSpcReduction="20000"/>
          </a:bodyPr>
          <a:lstStyle/>
          <a:p>
            <a:r>
              <a:rPr lang="es-ES" dirty="0"/>
              <a:t>Locución Adjetiva: equivale a un adjetivo y funciona como tal: una mujer de palabra (equivale al adjetivo "honrada")una verdad como un templo (equivale al adjetivo "indiscutible")</a:t>
            </a:r>
          </a:p>
          <a:p>
            <a:r>
              <a:rPr lang="es-ES" dirty="0"/>
              <a:t>Locución Adverbial: equivale a un adverbio y funciona como tal: de Modo: avanzamos poco a poco (despacio)de Tiempo: vino al instante (rápidamente)de Lugar: lo veo a lo lejos (lejanamente)de Afirmación: desde luego es cierto (verdaderamente)de Cantidad: cogió cinco, ni más ni menos (exactamente)de Duda: Tal vez venga (quizá)</a:t>
            </a:r>
          </a:p>
          <a:p>
            <a:r>
              <a:rPr lang="es-ES" dirty="0"/>
              <a:t>Locución Conjuntiva: equivale y funciona como una conjunción: así que, por más que, a pesar de.</a:t>
            </a:r>
          </a:p>
          <a:p>
            <a:r>
              <a:rPr lang="es-ES" dirty="0"/>
              <a:t>Locución Nominal: equivale a un sustantivo y funciona como tal: brazo de gitano ('pastel de forma cilíndrica')ojo de buey ('ventana circular’)</a:t>
            </a:r>
          </a:p>
          <a:p>
            <a:r>
              <a:rPr lang="es-ES" dirty="0"/>
              <a:t>Locución Preposicional: equivale a una preposición y funciona como tal: acerca de, con vistas a, junto a, a pesar de...Locución Pronominal: equivale a un pronombre y funciona como tal: alguno que otro, cada uno...</a:t>
            </a:r>
          </a:p>
          <a:p>
            <a:r>
              <a:rPr lang="es-ES" dirty="0"/>
              <a:t>Locución Verbal: equivale a un verbo y funciona como tal: echar de menos, caer en la cuenta, hacer caso, llevar a cabo...</a:t>
            </a:r>
          </a:p>
          <a:p>
            <a:endParaRPr lang="es-ES" dirty="0"/>
          </a:p>
          <a:p>
            <a:pPr marL="0" indent="0">
              <a:buNone/>
            </a:pPr>
            <a:endParaRPr lang="es-ES" dirty="0"/>
          </a:p>
        </p:txBody>
      </p:sp>
    </p:spTree>
    <p:extLst>
      <p:ext uri="{BB962C8B-B14F-4D97-AF65-F5344CB8AC3E}">
        <p14:creationId xmlns:p14="http://schemas.microsoft.com/office/powerpoint/2010/main" val="263239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5E2BEA-084D-49FC-9EBE-46549BFA6461}"/>
              </a:ext>
            </a:extLst>
          </p:cNvPr>
          <p:cNvSpPr>
            <a:spLocks noGrp="1"/>
          </p:cNvSpPr>
          <p:nvPr>
            <p:ph type="title"/>
          </p:nvPr>
        </p:nvSpPr>
        <p:spPr/>
        <p:txBody>
          <a:bodyPr/>
          <a:lstStyle/>
          <a:p>
            <a:r>
              <a:rPr lang="es-ES" dirty="0"/>
              <a:t>Oraciones subordinadas: interrogativa indirecta e adverbial ilativa</a:t>
            </a:r>
          </a:p>
        </p:txBody>
      </p:sp>
      <p:sp>
        <p:nvSpPr>
          <p:cNvPr id="4" name="Marcador de contenido 3">
            <a:extLst>
              <a:ext uri="{FF2B5EF4-FFF2-40B4-BE49-F238E27FC236}">
                <a16:creationId xmlns:a16="http://schemas.microsoft.com/office/drawing/2014/main" id="{31CE746F-7738-47A7-A908-BDE70BEB65D1}"/>
              </a:ext>
            </a:extLst>
          </p:cNvPr>
          <p:cNvSpPr>
            <a:spLocks noGrp="1"/>
          </p:cNvSpPr>
          <p:nvPr>
            <p:ph sz="half" idx="1"/>
          </p:nvPr>
        </p:nvSpPr>
        <p:spPr>
          <a:xfrm>
            <a:off x="1447331" y="2010878"/>
            <a:ext cx="4645152" cy="4042233"/>
          </a:xfrm>
        </p:spPr>
        <p:txBody>
          <a:bodyPr>
            <a:normAutofit fontScale="85000" lnSpcReduction="10000"/>
          </a:bodyPr>
          <a:lstStyle/>
          <a:p>
            <a:r>
              <a:rPr lang="es-ES" sz="1500" dirty="0"/>
              <a:t>INTERROGATIVA INDIRECTA </a:t>
            </a:r>
          </a:p>
          <a:p>
            <a:r>
              <a:rPr lang="es-ES" sz="1500" dirty="0"/>
              <a:t>Las oraciones interrogativas indirectas no van entre signos de interrogación (¿?). Se trata de oraciones subordinadas que van introducidas por un «verbo de habla» que pone de manifiesto la intención del orador de solicitar algún tipo de información o de reproducir la pregunta de otra persona. En el primer caso van encabezadas por un pronombre o adverbio interrogativo, mientras que en el segundo las encabeza la conjunción </a:t>
            </a:r>
            <a:r>
              <a:rPr lang="es-ES" sz="1500" i="1" dirty="0"/>
              <a:t>si</a:t>
            </a:r>
            <a:r>
              <a:rPr lang="es-ES" sz="1500" dirty="0"/>
              <a:t>.</a:t>
            </a:r>
          </a:p>
          <a:p>
            <a:r>
              <a:rPr lang="es-ES" sz="1500" i="1" dirty="0"/>
              <a:t>Lidia pregunta si el profe vendrá mañana; Carlos pregunta cuándo serán las vacaciones. Le gustaría saber qué entra en el examen. </a:t>
            </a:r>
          </a:p>
          <a:p>
            <a:endParaRPr lang="es-ES" dirty="0"/>
          </a:p>
        </p:txBody>
      </p:sp>
      <p:sp>
        <p:nvSpPr>
          <p:cNvPr id="5" name="Marcador de contenido 4">
            <a:extLst>
              <a:ext uri="{FF2B5EF4-FFF2-40B4-BE49-F238E27FC236}">
                <a16:creationId xmlns:a16="http://schemas.microsoft.com/office/drawing/2014/main" id="{A20603A1-70CB-4C97-87C4-D47D713EE2B5}"/>
              </a:ext>
            </a:extLst>
          </p:cNvPr>
          <p:cNvSpPr>
            <a:spLocks noGrp="1"/>
          </p:cNvSpPr>
          <p:nvPr>
            <p:ph sz="half" idx="2"/>
          </p:nvPr>
        </p:nvSpPr>
        <p:spPr/>
        <p:txBody>
          <a:bodyPr>
            <a:normAutofit fontScale="85000" lnSpcReduction="10000"/>
          </a:bodyPr>
          <a:lstStyle/>
          <a:p>
            <a:r>
              <a:rPr lang="es-ES" sz="1400" dirty="0"/>
              <a:t>ADVERBIAL ILATIVA</a:t>
            </a:r>
          </a:p>
          <a:p>
            <a:r>
              <a:rPr lang="es-ES" sz="1400" dirty="0"/>
              <a:t>Las Conjunciones Ilativas o Consecutivas unen oraciones en las cuales una es el resultado de la otra.</a:t>
            </a:r>
          </a:p>
          <a:p>
            <a:r>
              <a:rPr lang="es-ES" sz="1400" dirty="0"/>
              <a:t>Ejemplos de Conjunciones Ilativas:</a:t>
            </a:r>
          </a:p>
          <a:p>
            <a:r>
              <a:rPr lang="es-ES" sz="1400" b="1" dirty="0"/>
              <a:t>conque</a:t>
            </a:r>
            <a:r>
              <a:rPr lang="es-ES" sz="1400" dirty="0"/>
              <a:t> → Ya es la hora, conque vámonos </a:t>
            </a:r>
            <a:r>
              <a:rPr lang="es-ES" sz="1400" b="1" dirty="0"/>
              <a:t>luego</a:t>
            </a:r>
            <a:r>
              <a:rPr lang="es-ES" sz="1400" dirty="0"/>
              <a:t> → Pienso, luego, existo — dijo el filósofo Descartes pues → Lo haré, pues se lo he prometido También funcionan como conjunciones ilativas las siguientes locuciones: </a:t>
            </a:r>
            <a:r>
              <a:rPr lang="es-ES" sz="1400" b="1" dirty="0"/>
              <a:t>por consiguiente </a:t>
            </a:r>
            <a:r>
              <a:rPr lang="es-ES" sz="1400" dirty="0"/>
              <a:t>→ Ya estamos todos, por consiguiente podemos empezar; </a:t>
            </a:r>
            <a:r>
              <a:rPr lang="es-ES" sz="1400" b="1" dirty="0"/>
              <a:t>así que </a:t>
            </a:r>
            <a:r>
              <a:rPr lang="es-ES" sz="1400" dirty="0"/>
              <a:t>→ Estudiaste así que probablemente aprobarás; </a:t>
            </a:r>
            <a:r>
              <a:rPr lang="es-ES" sz="1400" b="1" dirty="0"/>
              <a:t>en consecuencia </a:t>
            </a:r>
            <a:r>
              <a:rPr lang="es-ES" sz="1400" dirty="0"/>
              <a:t>→ Ha cometido un delito, en consecuencia será juzgado; </a:t>
            </a:r>
            <a:r>
              <a:rPr lang="es-ES" sz="1400" b="1" dirty="0"/>
              <a:t>de manera que </a:t>
            </a:r>
            <a:r>
              <a:rPr lang="es-ES" sz="1400" dirty="0"/>
              <a:t>→ El asunto está terminado, de manera que lo archivamos; </a:t>
            </a:r>
            <a:r>
              <a:rPr lang="es-ES" sz="1400" b="1" dirty="0"/>
              <a:t>por lo tanto </a:t>
            </a:r>
            <a:r>
              <a:rPr lang="es-ES" sz="1400" dirty="0"/>
              <a:t>→ Es tarde</a:t>
            </a:r>
            <a:r>
              <a:rPr lang="es-ES" sz="1400" b="1" dirty="0"/>
              <a:t>, </a:t>
            </a:r>
            <a:r>
              <a:rPr lang="es-ES" sz="1400" dirty="0"/>
              <a:t>por lo tanto apúrate; </a:t>
            </a:r>
            <a:r>
              <a:rPr lang="es-ES" sz="1400" b="1" dirty="0"/>
              <a:t>de modo qu</a:t>
            </a:r>
            <a:r>
              <a:rPr lang="es-ES" sz="1400" dirty="0"/>
              <a:t>e → Todo está bien, de modo que no te preocupes.</a:t>
            </a:r>
          </a:p>
          <a:p>
            <a:endParaRPr lang="es-ES" sz="1400" dirty="0"/>
          </a:p>
        </p:txBody>
      </p:sp>
    </p:spTree>
    <p:extLst>
      <p:ext uri="{BB962C8B-B14F-4D97-AF65-F5344CB8AC3E}">
        <p14:creationId xmlns:p14="http://schemas.microsoft.com/office/powerpoint/2010/main" val="4242859742"/>
      </p:ext>
    </p:extLst>
  </p:cSld>
  <p:clrMapOvr>
    <a:masterClrMapping/>
  </p:clrMapOvr>
</p:sld>
</file>

<file path=ppt/theme/theme1.xml><?xml version="1.0" encoding="utf-8"?>
<a:theme xmlns:a="http://schemas.openxmlformats.org/drawingml/2006/main" name="Galería">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tf00001245</Template>
  <TotalTime>143</TotalTime>
  <Words>1805</Words>
  <Application>Microsoft Office PowerPoint</Application>
  <PresentationFormat>Panorámica</PresentationFormat>
  <Paragraphs>106</Paragraphs>
  <Slides>17</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17</vt:i4>
      </vt:variant>
    </vt:vector>
  </HeadingPairs>
  <TitlesOfParts>
    <vt:vector size="20" baseType="lpstr">
      <vt:lpstr>Arial</vt:lpstr>
      <vt:lpstr>Gill Sans MT</vt:lpstr>
      <vt:lpstr>Galería</vt:lpstr>
      <vt:lpstr>Lista de  términos gramaticales </vt:lpstr>
      <vt:lpstr>Adjetivo adverbial</vt:lpstr>
      <vt:lpstr>Adverbio adjetival</vt:lpstr>
      <vt:lpstr>Adjunto/ Argumento</vt:lpstr>
      <vt:lpstr>aposición</vt:lpstr>
      <vt:lpstr>asindético</vt:lpstr>
      <vt:lpstr>Diferenciación</vt:lpstr>
      <vt:lpstr>Tipos de locuciones </vt:lpstr>
      <vt:lpstr>Oraciones subordinadas: interrogativa indirecta e adverbial ilativa</vt:lpstr>
      <vt:lpstr>Pasiva refleja e Impersonal refleja: </vt:lpstr>
      <vt:lpstr>¿Cómo diferenciarlas?</vt:lpstr>
      <vt:lpstr>Tipos de adverbios</vt:lpstr>
      <vt:lpstr>Tipos de verbos intransitivos</vt:lpstr>
      <vt:lpstr>Verbos modales</vt:lpstr>
      <vt:lpstr>Verbos pronominales</vt:lpstr>
      <vt:lpstr>Verbos  volitivos/De voluntad</vt:lpstr>
      <vt:lpstr>Apódosis/ prótasis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Lista de términos gramaticales </dc:title>
  <dc:creator>miquelangel77@gmail.com</dc:creator>
  <cp:lastModifiedBy>miquelangel77@gmail.com</cp:lastModifiedBy>
  <cp:revision>1</cp:revision>
  <dcterms:created xsi:type="dcterms:W3CDTF">2020-04-09T09:12:16Z</dcterms:created>
  <dcterms:modified xsi:type="dcterms:W3CDTF">2020-04-14T13:59:12Z</dcterms:modified>
</cp:coreProperties>
</file>