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60" r:id="rId2"/>
    <p:sldId id="261" r:id="rId3"/>
    <p:sldId id="265" r:id="rId4"/>
    <p:sldId id="266" r:id="rId5"/>
    <p:sldId id="268" r:id="rId6"/>
    <p:sldId id="269" r:id="rId7"/>
    <p:sldId id="302" r:id="rId8"/>
    <p:sldId id="305" r:id="rId9"/>
    <p:sldId id="330" r:id="rId10"/>
    <p:sldId id="323" r:id="rId11"/>
    <p:sldId id="318" r:id="rId12"/>
    <p:sldId id="329" r:id="rId13"/>
    <p:sldId id="326" r:id="rId14"/>
    <p:sldId id="327" r:id="rId15"/>
  </p:sldIdLst>
  <p:sldSz cx="9144000" cy="6858000" type="screen4x3"/>
  <p:notesSz cx="6810375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oulaoescaleirados.m" initials="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3EC3"/>
    <a:srgbClr val="D0C5DD"/>
    <a:srgbClr val="CCCCFF"/>
    <a:srgbClr val="8A82B5"/>
    <a:srgbClr val="E6E0ED"/>
    <a:srgbClr val="5A2F80"/>
    <a:srgbClr val="DE8032"/>
    <a:srgbClr val="A83E7B"/>
    <a:srgbClr val="2963A3"/>
    <a:srgbClr val="027C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59" autoAdjust="0"/>
    <p:restoredTop sz="94660"/>
  </p:normalViewPr>
  <p:slideViewPr>
    <p:cSldViewPr snapToGrid="0">
      <p:cViewPr>
        <p:scale>
          <a:sx n="46" d="100"/>
          <a:sy n="46" d="100"/>
        </p:scale>
        <p:origin x="-474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E2DB5D-07B5-40B5-AD1D-0784B392B651}" type="doc">
      <dgm:prSet loTypeId="urn:microsoft.com/office/officeart/2005/8/layout/radial5" loCatId="relationship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BF8F56FE-9FEC-438C-84E4-0CFCED84F25D}">
      <dgm:prSet phldrT="[Text]" custT="1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ca-ES" sz="2400" b="1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endParaRPr lang="ca-ES" sz="2400" b="1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endParaRPr lang="ca-ES" sz="2400" b="1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s-ES" sz="2400" b="1" i="1" kern="1200" dirty="0" smtClean="0">
              <a:solidFill>
                <a:srgbClr val="001F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Pubertat</a:t>
          </a:r>
          <a:endParaRPr lang="ca-ES" sz="2000" b="1" i="1" kern="1200" dirty="0">
            <a:solidFill>
              <a:srgbClr val="001F55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+mn-ea"/>
            <a:cs typeface="+mn-cs"/>
          </a:endParaRPr>
        </a:p>
      </dgm:t>
    </dgm:pt>
    <dgm:pt modelId="{27A36A2F-81D6-4AE0-8538-59BA1504EC6A}" type="parTrans" cxnId="{3E65E4C7-A38B-4978-985F-7CDDD548F029}">
      <dgm:prSet/>
      <dgm:spPr/>
      <dgm:t>
        <a:bodyPr/>
        <a:lstStyle/>
        <a:p>
          <a:endParaRPr lang="en-US" sz="2000"/>
        </a:p>
      </dgm:t>
    </dgm:pt>
    <dgm:pt modelId="{55CC3E2F-412E-4397-8FF8-873484ECD478}" type="sibTrans" cxnId="{3E65E4C7-A38B-4978-985F-7CDDD548F029}">
      <dgm:prSet/>
      <dgm:spPr/>
      <dgm:t>
        <a:bodyPr/>
        <a:lstStyle/>
        <a:p>
          <a:endParaRPr lang="en-US" sz="2000"/>
        </a:p>
      </dgm:t>
    </dgm:pt>
    <dgm:pt modelId="{54509D84-7D6C-4EB1-9D22-386B5F8B621B}">
      <dgm:prSet phldrT="[Text]" custT="1"/>
      <dgm:spPr>
        <a:solidFill>
          <a:srgbClr val="3333FF"/>
        </a:solidFill>
      </dgm:spPr>
      <dgm:t>
        <a:bodyPr/>
        <a:lstStyle/>
        <a:p>
          <a:r>
            <a:rPr lang="es-ES" sz="1600" b="1" dirty="0" smtClean="0"/>
            <a:t>Emoció</a:t>
          </a:r>
          <a:endParaRPr lang="ca-ES" sz="1600" b="1" dirty="0"/>
        </a:p>
      </dgm:t>
    </dgm:pt>
    <dgm:pt modelId="{F1446335-EAB8-4EB1-AEA1-0FCFA1026476}" type="parTrans" cxnId="{A534FB1F-1FE4-4AB3-97CE-DC36717EBC78}">
      <dgm:prSet custT="1"/>
      <dgm:spPr/>
      <dgm:t>
        <a:bodyPr/>
        <a:lstStyle/>
        <a:p>
          <a:endParaRPr lang="en-US" sz="2000"/>
        </a:p>
      </dgm:t>
    </dgm:pt>
    <dgm:pt modelId="{6CEEBF28-7B1E-4723-A25B-6381D417A6AB}" type="sibTrans" cxnId="{A534FB1F-1FE4-4AB3-97CE-DC36717EBC78}">
      <dgm:prSet/>
      <dgm:spPr/>
      <dgm:t>
        <a:bodyPr/>
        <a:lstStyle/>
        <a:p>
          <a:endParaRPr lang="en-US" sz="2000"/>
        </a:p>
      </dgm:t>
    </dgm:pt>
    <dgm:pt modelId="{C38CD2D9-0286-4E91-B976-E8086929B827}">
      <dgm:prSet phldrT="[Text]" custT="1"/>
      <dgm:spPr>
        <a:solidFill>
          <a:srgbClr val="FF6600"/>
        </a:solidFill>
      </dgm:spPr>
      <dgm:t>
        <a:bodyPr/>
        <a:lstStyle/>
        <a:p>
          <a:r>
            <a:rPr lang="es-ES" sz="1600" b="1" dirty="0" smtClean="0"/>
            <a:t>Entre 8 i 15 anys</a:t>
          </a:r>
          <a:endParaRPr lang="ca-ES" sz="1600" b="1" dirty="0"/>
        </a:p>
      </dgm:t>
    </dgm:pt>
    <dgm:pt modelId="{7A3FCE63-BF70-48C3-B817-B2B9437FB23B}" type="parTrans" cxnId="{7AFA9186-54AB-4517-8855-0B156A9173E0}">
      <dgm:prSet custT="1"/>
      <dgm:spPr/>
      <dgm:t>
        <a:bodyPr/>
        <a:lstStyle/>
        <a:p>
          <a:endParaRPr lang="en-US" sz="2000"/>
        </a:p>
      </dgm:t>
    </dgm:pt>
    <dgm:pt modelId="{56D6350D-F9EA-44FA-8492-48F54B309981}" type="sibTrans" cxnId="{7AFA9186-54AB-4517-8855-0B156A9173E0}">
      <dgm:prSet/>
      <dgm:spPr/>
      <dgm:t>
        <a:bodyPr/>
        <a:lstStyle/>
        <a:p>
          <a:endParaRPr lang="en-US" sz="2000"/>
        </a:p>
      </dgm:t>
    </dgm:pt>
    <dgm:pt modelId="{6B1E4D65-5A21-41FB-8190-906776033F83}">
      <dgm:prSet phldrT="[Text]" custT="1"/>
      <dgm:spPr>
        <a:solidFill>
          <a:srgbClr val="FF9933"/>
        </a:solidFill>
      </dgm:spPr>
      <dgm:t>
        <a:bodyPr/>
        <a:lstStyle/>
        <a:p>
          <a:r>
            <a:rPr lang="es-ES" sz="1600" b="1" dirty="0" smtClean="0"/>
            <a:t>L'aparell reproductor arriba a la maduresa</a:t>
          </a:r>
          <a:endParaRPr lang="ca-ES" sz="1600" b="1" dirty="0"/>
        </a:p>
      </dgm:t>
    </dgm:pt>
    <dgm:pt modelId="{CDA1A132-8CB2-4731-94F1-E291EB065D87}" type="parTrans" cxnId="{DACF32B0-4852-4754-88C7-041C8140AA5C}">
      <dgm:prSet custT="1"/>
      <dgm:spPr/>
      <dgm:t>
        <a:bodyPr/>
        <a:lstStyle/>
        <a:p>
          <a:endParaRPr lang="en-US" sz="2000"/>
        </a:p>
      </dgm:t>
    </dgm:pt>
    <dgm:pt modelId="{70CD79AE-53B9-4080-9C65-3217104EA120}" type="sibTrans" cxnId="{DACF32B0-4852-4754-88C7-041C8140AA5C}">
      <dgm:prSet/>
      <dgm:spPr/>
      <dgm:t>
        <a:bodyPr/>
        <a:lstStyle/>
        <a:p>
          <a:endParaRPr lang="en-US" sz="2000"/>
        </a:p>
      </dgm:t>
    </dgm:pt>
    <dgm:pt modelId="{03D3BFEC-0503-426A-B36F-2A4F7DA9FB48}">
      <dgm:prSet phldrT="[Text]" custT="1"/>
      <dgm:spPr>
        <a:solidFill>
          <a:srgbClr val="3399FF"/>
        </a:solidFill>
      </dgm:spPr>
      <dgm:t>
        <a:bodyPr/>
        <a:lstStyle/>
        <a:p>
          <a:r>
            <a:rPr lang="es-ES" sz="1600" b="1" dirty="0" smtClean="0"/>
            <a:t>Confusió</a:t>
          </a:r>
          <a:endParaRPr lang="ca-ES" sz="1600" b="1" dirty="0"/>
        </a:p>
      </dgm:t>
    </dgm:pt>
    <dgm:pt modelId="{513EC297-D1FA-4B99-BCEF-7054E8D3CDDA}" type="parTrans" cxnId="{DCD669D7-0965-4FE6-8D70-54392BF2ECB1}">
      <dgm:prSet custT="1"/>
      <dgm:spPr/>
      <dgm:t>
        <a:bodyPr/>
        <a:lstStyle/>
        <a:p>
          <a:endParaRPr lang="en-US" sz="2000"/>
        </a:p>
      </dgm:t>
    </dgm:pt>
    <dgm:pt modelId="{CA0469B6-E972-476E-96C9-085B03857FD0}" type="sibTrans" cxnId="{DCD669D7-0965-4FE6-8D70-54392BF2ECB1}">
      <dgm:prSet/>
      <dgm:spPr/>
      <dgm:t>
        <a:bodyPr/>
        <a:lstStyle/>
        <a:p>
          <a:endParaRPr lang="en-US" sz="2000"/>
        </a:p>
      </dgm:t>
    </dgm:pt>
    <dgm:pt modelId="{55198353-48D6-46F1-8434-AFE183B92DBA}">
      <dgm:prSet custT="1"/>
      <dgm:spPr>
        <a:solidFill>
          <a:srgbClr val="009999"/>
        </a:solidFill>
      </dgm:spPr>
      <dgm:t>
        <a:bodyPr/>
        <a:lstStyle/>
        <a:p>
          <a:r>
            <a:rPr lang="es-ES" sz="1600" b="1" dirty="0" smtClean="0"/>
            <a:t>Canvis d’humor</a:t>
          </a:r>
          <a:endParaRPr lang="ca-ES" sz="1600" b="1" dirty="0"/>
        </a:p>
      </dgm:t>
    </dgm:pt>
    <dgm:pt modelId="{638B207A-4E3A-4073-B4C6-D400A49C368A}" type="parTrans" cxnId="{E397D384-958E-426D-B2D3-BA505C434B30}">
      <dgm:prSet custT="1"/>
      <dgm:spPr/>
      <dgm:t>
        <a:bodyPr/>
        <a:lstStyle/>
        <a:p>
          <a:endParaRPr lang="en-US" sz="2000"/>
        </a:p>
      </dgm:t>
    </dgm:pt>
    <dgm:pt modelId="{DF9B759D-5012-493B-B2FD-F911B79F882B}" type="sibTrans" cxnId="{E397D384-958E-426D-B2D3-BA505C434B30}">
      <dgm:prSet/>
      <dgm:spPr/>
      <dgm:t>
        <a:bodyPr/>
        <a:lstStyle/>
        <a:p>
          <a:endParaRPr lang="en-US" sz="2000"/>
        </a:p>
      </dgm:t>
    </dgm:pt>
    <dgm:pt modelId="{720C286E-C31C-4732-A120-CAAB38EFB686}">
      <dgm:prSet custT="1"/>
      <dgm:spPr>
        <a:solidFill>
          <a:srgbClr val="6600CC"/>
        </a:solidFill>
      </dgm:spPr>
      <dgm:t>
        <a:bodyPr/>
        <a:lstStyle/>
        <a:p>
          <a:r>
            <a:rPr lang="es-ES" sz="1600" b="1" dirty="0" smtClean="0"/>
            <a:t>Canvis físics</a:t>
          </a:r>
          <a:endParaRPr lang="ca-ES" sz="1600" b="1" dirty="0"/>
        </a:p>
      </dgm:t>
    </dgm:pt>
    <dgm:pt modelId="{235F23AC-49EE-44B7-805D-BEFB3B59D23D}" type="parTrans" cxnId="{17288A95-4960-4558-A9E9-3AB5AC53860A}">
      <dgm:prSet custT="1"/>
      <dgm:spPr/>
      <dgm:t>
        <a:bodyPr/>
        <a:lstStyle/>
        <a:p>
          <a:endParaRPr lang="en-US" sz="2000"/>
        </a:p>
      </dgm:t>
    </dgm:pt>
    <dgm:pt modelId="{9877050F-0F41-4ECD-92F9-3B738CBA81DE}" type="sibTrans" cxnId="{17288A95-4960-4558-A9E9-3AB5AC53860A}">
      <dgm:prSet/>
      <dgm:spPr/>
      <dgm:t>
        <a:bodyPr/>
        <a:lstStyle/>
        <a:p>
          <a:endParaRPr lang="en-US" sz="2000"/>
        </a:p>
      </dgm:t>
    </dgm:pt>
    <dgm:pt modelId="{6824B7CE-0225-43F2-9020-F742644F68EE}">
      <dgm:prSet custT="1"/>
      <dgm:spPr>
        <a:solidFill>
          <a:srgbClr val="99CC00"/>
        </a:solidFill>
      </dgm:spPr>
      <dgm:t>
        <a:bodyPr/>
        <a:lstStyle/>
        <a:p>
          <a:r>
            <a:rPr lang="es-ES" sz="1600" b="1" dirty="0" smtClean="0"/>
            <a:t>Forma part de la vida</a:t>
          </a:r>
          <a:endParaRPr lang="ca-ES" sz="1600" b="1" dirty="0"/>
        </a:p>
      </dgm:t>
    </dgm:pt>
    <dgm:pt modelId="{D1037A27-7809-487E-BAF2-ADFA8B74B408}" type="parTrans" cxnId="{05B03487-2AE4-4521-9F64-FD41D2CFF5FA}">
      <dgm:prSet custT="1"/>
      <dgm:spPr/>
      <dgm:t>
        <a:bodyPr/>
        <a:lstStyle/>
        <a:p>
          <a:endParaRPr lang="en-US" sz="2000"/>
        </a:p>
      </dgm:t>
    </dgm:pt>
    <dgm:pt modelId="{2E5BB78C-8F49-4179-8563-AB315D594784}" type="sibTrans" cxnId="{05B03487-2AE4-4521-9F64-FD41D2CFF5FA}">
      <dgm:prSet/>
      <dgm:spPr/>
      <dgm:t>
        <a:bodyPr/>
        <a:lstStyle/>
        <a:p>
          <a:endParaRPr lang="en-US" sz="2000"/>
        </a:p>
      </dgm:t>
    </dgm:pt>
    <dgm:pt modelId="{6CC6AAA6-9E16-48C7-8252-561704FB0B96}">
      <dgm:prSet custT="1"/>
      <dgm:spPr>
        <a:solidFill>
          <a:srgbClr val="D60093"/>
        </a:solidFill>
      </dgm:spPr>
      <dgm:t>
        <a:bodyPr/>
        <a:lstStyle/>
        <a:p>
          <a:r>
            <a:rPr lang="es-ES" sz="1600" b="1" dirty="0" smtClean="0"/>
            <a:t>Confiança en un/a mateix/a</a:t>
          </a:r>
          <a:endParaRPr lang="ca-ES" sz="1600" b="1" dirty="0"/>
        </a:p>
      </dgm:t>
    </dgm:pt>
    <dgm:pt modelId="{2867DBDE-8EB1-457B-B390-86DFE31785D2}" type="parTrans" cxnId="{5B429A9F-D893-497F-8873-60D1C48019C2}">
      <dgm:prSet custT="1"/>
      <dgm:spPr/>
      <dgm:t>
        <a:bodyPr/>
        <a:lstStyle/>
        <a:p>
          <a:endParaRPr lang="en-US" sz="2000"/>
        </a:p>
      </dgm:t>
    </dgm:pt>
    <dgm:pt modelId="{D4B7578D-33EC-4C38-85B8-9EDEC46E49AF}" type="sibTrans" cxnId="{5B429A9F-D893-497F-8873-60D1C48019C2}">
      <dgm:prSet/>
      <dgm:spPr/>
      <dgm:t>
        <a:bodyPr/>
        <a:lstStyle/>
        <a:p>
          <a:endParaRPr lang="en-US" sz="2000"/>
        </a:p>
      </dgm:t>
    </dgm:pt>
    <dgm:pt modelId="{20B5EAB2-4C2D-4B15-8035-54F49A8301D6}" type="pres">
      <dgm:prSet presAssocID="{73E2DB5D-07B5-40B5-AD1D-0784B392B65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A4DE072-7880-400F-A9B7-2046D9060C0A}" type="pres">
      <dgm:prSet presAssocID="{BF8F56FE-9FEC-438C-84E4-0CFCED84F25D}" presName="centerShape" presStyleLbl="node0" presStyleIdx="0" presStyleCnt="1" custScaleX="178579" custScaleY="147590"/>
      <dgm:spPr/>
      <dgm:t>
        <a:bodyPr/>
        <a:lstStyle/>
        <a:p>
          <a:endParaRPr lang="en-US"/>
        </a:p>
      </dgm:t>
    </dgm:pt>
    <dgm:pt modelId="{945F155C-9DC0-4A11-B849-F401452FD21A}" type="pres">
      <dgm:prSet presAssocID="{F1446335-EAB8-4EB1-AEA1-0FCFA1026476}" presName="parTrans" presStyleLbl="sibTrans2D1" presStyleIdx="0" presStyleCnt="8"/>
      <dgm:spPr/>
      <dgm:t>
        <a:bodyPr/>
        <a:lstStyle/>
        <a:p>
          <a:endParaRPr lang="en-US"/>
        </a:p>
      </dgm:t>
    </dgm:pt>
    <dgm:pt modelId="{8E14BF42-4C02-4D99-8D21-2AB8B27A1BD8}" type="pres">
      <dgm:prSet presAssocID="{F1446335-EAB8-4EB1-AEA1-0FCFA1026476}" presName="connectorText" presStyleLbl="sibTrans2D1" presStyleIdx="0" presStyleCnt="8"/>
      <dgm:spPr/>
      <dgm:t>
        <a:bodyPr/>
        <a:lstStyle/>
        <a:p>
          <a:endParaRPr lang="en-US"/>
        </a:p>
      </dgm:t>
    </dgm:pt>
    <dgm:pt modelId="{F12ED6BC-7878-429D-B3FE-DB0268D85219}" type="pres">
      <dgm:prSet presAssocID="{54509D84-7D6C-4EB1-9D22-386B5F8B621B}" presName="node" presStyleLbl="node1" presStyleIdx="0" presStyleCnt="8" custScaleX="114514" custRadScaleRad="102625" custRadScaleInc="-16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E1201C-064F-4343-A105-FBF1B6DC2C0F}" type="pres">
      <dgm:prSet presAssocID="{638B207A-4E3A-4073-B4C6-D400A49C368A}" presName="parTrans" presStyleLbl="sibTrans2D1" presStyleIdx="1" presStyleCnt="8"/>
      <dgm:spPr/>
      <dgm:t>
        <a:bodyPr/>
        <a:lstStyle/>
        <a:p>
          <a:endParaRPr lang="en-US"/>
        </a:p>
      </dgm:t>
    </dgm:pt>
    <dgm:pt modelId="{B6DEA6E1-39FC-4A95-9A62-C7EED2B67385}" type="pres">
      <dgm:prSet presAssocID="{638B207A-4E3A-4073-B4C6-D400A49C368A}" presName="connectorText" presStyleLbl="sibTrans2D1" presStyleIdx="1" presStyleCnt="8"/>
      <dgm:spPr/>
      <dgm:t>
        <a:bodyPr/>
        <a:lstStyle/>
        <a:p>
          <a:endParaRPr lang="en-US"/>
        </a:p>
      </dgm:t>
    </dgm:pt>
    <dgm:pt modelId="{1534E2BC-18E2-4CA4-BEFA-B54D7723FFAC}" type="pres">
      <dgm:prSet presAssocID="{55198353-48D6-46F1-8434-AFE183B92DBA}" presName="node" presStyleLbl="node1" presStyleIdx="1" presStyleCnt="8" custScaleX="114514" custRadScaleRad="101418" custRadScaleInc="-58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C6D018-FCF2-43A4-9416-357A37CE9293}" type="pres">
      <dgm:prSet presAssocID="{235F23AC-49EE-44B7-805D-BEFB3B59D23D}" presName="parTrans" presStyleLbl="sibTrans2D1" presStyleIdx="2" presStyleCnt="8"/>
      <dgm:spPr/>
      <dgm:t>
        <a:bodyPr/>
        <a:lstStyle/>
        <a:p>
          <a:endParaRPr lang="en-US"/>
        </a:p>
      </dgm:t>
    </dgm:pt>
    <dgm:pt modelId="{4A25BC8D-03A7-496B-B21E-A76FA60C966B}" type="pres">
      <dgm:prSet presAssocID="{235F23AC-49EE-44B7-805D-BEFB3B59D23D}" presName="connectorText" presStyleLbl="sibTrans2D1" presStyleIdx="2" presStyleCnt="8"/>
      <dgm:spPr/>
      <dgm:t>
        <a:bodyPr/>
        <a:lstStyle/>
        <a:p>
          <a:endParaRPr lang="en-US"/>
        </a:p>
      </dgm:t>
    </dgm:pt>
    <dgm:pt modelId="{C47FDD13-80B3-47B7-A6FB-836C8F1A909D}" type="pres">
      <dgm:prSet presAssocID="{720C286E-C31C-4732-A120-CAAB38EFB686}" presName="node" presStyleLbl="node1" presStyleIdx="2" presStyleCnt="8" custScaleX="114514" custRadScaleRad="99379" custRadScaleInc="-67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24289C-6235-499D-8E2C-6619E7C6148E}" type="pres">
      <dgm:prSet presAssocID="{D1037A27-7809-487E-BAF2-ADFA8B74B408}" presName="parTrans" presStyleLbl="sibTrans2D1" presStyleIdx="3" presStyleCnt="8"/>
      <dgm:spPr/>
      <dgm:t>
        <a:bodyPr/>
        <a:lstStyle/>
        <a:p>
          <a:endParaRPr lang="en-US"/>
        </a:p>
      </dgm:t>
    </dgm:pt>
    <dgm:pt modelId="{9862EF20-B83A-4044-B135-BD9AC6BA71F8}" type="pres">
      <dgm:prSet presAssocID="{D1037A27-7809-487E-BAF2-ADFA8B74B408}" presName="connectorText" presStyleLbl="sibTrans2D1" presStyleIdx="3" presStyleCnt="8"/>
      <dgm:spPr/>
      <dgm:t>
        <a:bodyPr/>
        <a:lstStyle/>
        <a:p>
          <a:endParaRPr lang="en-US"/>
        </a:p>
      </dgm:t>
    </dgm:pt>
    <dgm:pt modelId="{753D937E-B42D-4A9C-9C08-818BA2FEABF4}" type="pres">
      <dgm:prSet presAssocID="{6824B7CE-0225-43F2-9020-F742644F68EE}" presName="node" presStyleLbl="node1" presStyleIdx="3" presStyleCnt="8" custScaleX="1145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06A7C1-2B71-4932-A817-A351F65E67CB}" type="pres">
      <dgm:prSet presAssocID="{2867DBDE-8EB1-457B-B390-86DFE31785D2}" presName="parTrans" presStyleLbl="sibTrans2D1" presStyleIdx="4" presStyleCnt="8"/>
      <dgm:spPr/>
      <dgm:t>
        <a:bodyPr/>
        <a:lstStyle/>
        <a:p>
          <a:endParaRPr lang="en-US"/>
        </a:p>
      </dgm:t>
    </dgm:pt>
    <dgm:pt modelId="{1724CB5A-26C3-402E-AD91-38BDA40AB1BD}" type="pres">
      <dgm:prSet presAssocID="{2867DBDE-8EB1-457B-B390-86DFE31785D2}" presName="connectorText" presStyleLbl="sibTrans2D1" presStyleIdx="4" presStyleCnt="8"/>
      <dgm:spPr/>
      <dgm:t>
        <a:bodyPr/>
        <a:lstStyle/>
        <a:p>
          <a:endParaRPr lang="en-US"/>
        </a:p>
      </dgm:t>
    </dgm:pt>
    <dgm:pt modelId="{097123D9-638F-4A49-BC40-133DB7438373}" type="pres">
      <dgm:prSet presAssocID="{6CC6AAA6-9E16-48C7-8252-561704FB0B96}" presName="node" presStyleLbl="node1" presStyleIdx="4" presStyleCnt="8" custScaleX="1145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BEA525-E7E9-4505-96D6-B81D5909FDE2}" type="pres">
      <dgm:prSet presAssocID="{7A3FCE63-BF70-48C3-B817-B2B9437FB23B}" presName="parTrans" presStyleLbl="sibTrans2D1" presStyleIdx="5" presStyleCnt="8"/>
      <dgm:spPr/>
      <dgm:t>
        <a:bodyPr/>
        <a:lstStyle/>
        <a:p>
          <a:endParaRPr lang="en-US"/>
        </a:p>
      </dgm:t>
    </dgm:pt>
    <dgm:pt modelId="{18921FC2-7217-4CB8-88ED-15E2B2ADBDD5}" type="pres">
      <dgm:prSet presAssocID="{7A3FCE63-BF70-48C3-B817-B2B9437FB23B}" presName="connectorText" presStyleLbl="sibTrans2D1" presStyleIdx="5" presStyleCnt="8"/>
      <dgm:spPr/>
      <dgm:t>
        <a:bodyPr/>
        <a:lstStyle/>
        <a:p>
          <a:endParaRPr lang="en-US"/>
        </a:p>
      </dgm:t>
    </dgm:pt>
    <dgm:pt modelId="{1BFB2682-DDD6-484F-97E7-D032690D004B}" type="pres">
      <dgm:prSet presAssocID="{C38CD2D9-0286-4E91-B976-E8086929B827}" presName="node" presStyleLbl="node1" presStyleIdx="5" presStyleCnt="8" custScaleX="1145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FC3C07-D043-4C92-AE25-00B2D13BE38A}" type="pres">
      <dgm:prSet presAssocID="{CDA1A132-8CB2-4731-94F1-E291EB065D87}" presName="parTrans" presStyleLbl="sibTrans2D1" presStyleIdx="6" presStyleCnt="8"/>
      <dgm:spPr/>
      <dgm:t>
        <a:bodyPr/>
        <a:lstStyle/>
        <a:p>
          <a:endParaRPr lang="en-US"/>
        </a:p>
      </dgm:t>
    </dgm:pt>
    <dgm:pt modelId="{1F40C7BD-B7F2-4BA5-9317-6368EFCF8AC0}" type="pres">
      <dgm:prSet presAssocID="{CDA1A132-8CB2-4731-94F1-E291EB065D87}" presName="connectorText" presStyleLbl="sibTrans2D1" presStyleIdx="6" presStyleCnt="8"/>
      <dgm:spPr/>
      <dgm:t>
        <a:bodyPr/>
        <a:lstStyle/>
        <a:p>
          <a:endParaRPr lang="en-US"/>
        </a:p>
      </dgm:t>
    </dgm:pt>
    <dgm:pt modelId="{AC366711-DABB-4172-9914-62E657E222F9}" type="pres">
      <dgm:prSet presAssocID="{6B1E4D65-5A21-41FB-8190-906776033F83}" presName="node" presStyleLbl="node1" presStyleIdx="6" presStyleCnt="8" custScaleX="124808" custScaleY="95428" custRadScaleRad="100690" custRadScaleInc="66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418F9E-F5CE-45A0-B622-D716206DFF00}" type="pres">
      <dgm:prSet presAssocID="{513EC297-D1FA-4B99-BCEF-7054E8D3CDDA}" presName="parTrans" presStyleLbl="sibTrans2D1" presStyleIdx="7" presStyleCnt="8"/>
      <dgm:spPr/>
      <dgm:t>
        <a:bodyPr/>
        <a:lstStyle/>
        <a:p>
          <a:endParaRPr lang="en-US"/>
        </a:p>
      </dgm:t>
    </dgm:pt>
    <dgm:pt modelId="{6E2173B7-7D7B-4B85-A6E9-66E8653F62B6}" type="pres">
      <dgm:prSet presAssocID="{513EC297-D1FA-4B99-BCEF-7054E8D3CDDA}" presName="connectorText" presStyleLbl="sibTrans2D1" presStyleIdx="7" presStyleCnt="8"/>
      <dgm:spPr/>
      <dgm:t>
        <a:bodyPr/>
        <a:lstStyle/>
        <a:p>
          <a:endParaRPr lang="en-US"/>
        </a:p>
      </dgm:t>
    </dgm:pt>
    <dgm:pt modelId="{7D386486-EE53-4E82-945A-BFC4D65D3397}" type="pres">
      <dgm:prSet presAssocID="{03D3BFEC-0503-426A-B36F-2A4F7DA9FB48}" presName="node" presStyleLbl="node1" presStyleIdx="7" presStyleCnt="8" custScaleX="114514" custRadScaleRad="102328" custRadScaleInc="34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870805C-7F9F-46DB-AF5D-3F8C2E636633}" type="presOf" srcId="{54509D84-7D6C-4EB1-9D22-386B5F8B621B}" destId="{F12ED6BC-7878-429D-B3FE-DB0268D85219}" srcOrd="0" destOrd="0" presId="urn:microsoft.com/office/officeart/2005/8/layout/radial5"/>
    <dgm:cxn modelId="{F6EB5E54-3032-436D-B1D8-D3B3C5C03F1A}" type="presOf" srcId="{6CC6AAA6-9E16-48C7-8252-561704FB0B96}" destId="{097123D9-638F-4A49-BC40-133DB7438373}" srcOrd="0" destOrd="0" presId="urn:microsoft.com/office/officeart/2005/8/layout/radial5"/>
    <dgm:cxn modelId="{306C476D-1F32-4610-8FDF-E6F934118897}" type="presOf" srcId="{638B207A-4E3A-4073-B4C6-D400A49C368A}" destId="{B6DEA6E1-39FC-4A95-9A62-C7EED2B67385}" srcOrd="1" destOrd="0" presId="urn:microsoft.com/office/officeart/2005/8/layout/radial5"/>
    <dgm:cxn modelId="{75EA106E-2D65-461E-9EF7-5F71F485B46E}" type="presOf" srcId="{55198353-48D6-46F1-8434-AFE183B92DBA}" destId="{1534E2BC-18E2-4CA4-BEFA-B54D7723FFAC}" srcOrd="0" destOrd="0" presId="urn:microsoft.com/office/officeart/2005/8/layout/radial5"/>
    <dgm:cxn modelId="{DD94F6C0-E9EB-4608-844F-C4D7255DD86D}" type="presOf" srcId="{CDA1A132-8CB2-4731-94F1-E291EB065D87}" destId="{0BFC3C07-D043-4C92-AE25-00B2D13BE38A}" srcOrd="0" destOrd="0" presId="urn:microsoft.com/office/officeart/2005/8/layout/radial5"/>
    <dgm:cxn modelId="{DED4560C-9720-406B-A3B7-12E3F1840AD0}" type="presOf" srcId="{2867DBDE-8EB1-457B-B390-86DFE31785D2}" destId="{7806A7C1-2B71-4932-A817-A351F65E67CB}" srcOrd="0" destOrd="0" presId="urn:microsoft.com/office/officeart/2005/8/layout/radial5"/>
    <dgm:cxn modelId="{EFCDB0EB-9943-444D-96C1-43688AA632FD}" type="presOf" srcId="{7A3FCE63-BF70-48C3-B817-B2B9437FB23B}" destId="{18921FC2-7217-4CB8-88ED-15E2B2ADBDD5}" srcOrd="1" destOrd="0" presId="urn:microsoft.com/office/officeart/2005/8/layout/radial5"/>
    <dgm:cxn modelId="{14C1E3DE-598C-41A2-B10C-5E741510DC48}" type="presOf" srcId="{C38CD2D9-0286-4E91-B976-E8086929B827}" destId="{1BFB2682-DDD6-484F-97E7-D032690D004B}" srcOrd="0" destOrd="0" presId="urn:microsoft.com/office/officeart/2005/8/layout/radial5"/>
    <dgm:cxn modelId="{CFB075AF-C2ED-4736-9A03-9CBF6F5B922B}" type="presOf" srcId="{CDA1A132-8CB2-4731-94F1-E291EB065D87}" destId="{1F40C7BD-B7F2-4BA5-9317-6368EFCF8AC0}" srcOrd="1" destOrd="0" presId="urn:microsoft.com/office/officeart/2005/8/layout/radial5"/>
    <dgm:cxn modelId="{05B03487-2AE4-4521-9F64-FD41D2CFF5FA}" srcId="{BF8F56FE-9FEC-438C-84E4-0CFCED84F25D}" destId="{6824B7CE-0225-43F2-9020-F742644F68EE}" srcOrd="3" destOrd="0" parTransId="{D1037A27-7809-487E-BAF2-ADFA8B74B408}" sibTransId="{2E5BB78C-8F49-4179-8563-AB315D594784}"/>
    <dgm:cxn modelId="{DBFAE12D-C1E6-40A4-B875-5C3A061E132A}" type="presOf" srcId="{03D3BFEC-0503-426A-B36F-2A4F7DA9FB48}" destId="{7D386486-EE53-4E82-945A-BFC4D65D3397}" srcOrd="0" destOrd="0" presId="urn:microsoft.com/office/officeart/2005/8/layout/radial5"/>
    <dgm:cxn modelId="{3BBF022F-4A43-46DC-A00C-C0BEE17C5148}" type="presOf" srcId="{7A3FCE63-BF70-48C3-B817-B2B9437FB23B}" destId="{FDBEA525-E7E9-4505-96D6-B81D5909FDE2}" srcOrd="0" destOrd="0" presId="urn:microsoft.com/office/officeart/2005/8/layout/radial5"/>
    <dgm:cxn modelId="{5E187286-D04D-4F84-851F-0C752B03225F}" type="presOf" srcId="{6B1E4D65-5A21-41FB-8190-906776033F83}" destId="{AC366711-DABB-4172-9914-62E657E222F9}" srcOrd="0" destOrd="0" presId="urn:microsoft.com/office/officeart/2005/8/layout/radial5"/>
    <dgm:cxn modelId="{42A12679-8F91-40CF-9A65-0501507BC383}" type="presOf" srcId="{BF8F56FE-9FEC-438C-84E4-0CFCED84F25D}" destId="{8A4DE072-7880-400F-A9B7-2046D9060C0A}" srcOrd="0" destOrd="0" presId="urn:microsoft.com/office/officeart/2005/8/layout/radial5"/>
    <dgm:cxn modelId="{5B429A9F-D893-497F-8873-60D1C48019C2}" srcId="{BF8F56FE-9FEC-438C-84E4-0CFCED84F25D}" destId="{6CC6AAA6-9E16-48C7-8252-561704FB0B96}" srcOrd="4" destOrd="0" parTransId="{2867DBDE-8EB1-457B-B390-86DFE31785D2}" sibTransId="{D4B7578D-33EC-4C38-85B8-9EDEC46E49AF}"/>
    <dgm:cxn modelId="{A770CBB0-086C-4350-9EAB-D102BDD223DE}" type="presOf" srcId="{720C286E-C31C-4732-A120-CAAB38EFB686}" destId="{C47FDD13-80B3-47B7-A6FB-836C8F1A909D}" srcOrd="0" destOrd="0" presId="urn:microsoft.com/office/officeart/2005/8/layout/radial5"/>
    <dgm:cxn modelId="{49A96833-6086-473D-8B4E-3FA79C5F0D3C}" type="presOf" srcId="{638B207A-4E3A-4073-B4C6-D400A49C368A}" destId="{AAE1201C-064F-4343-A105-FBF1B6DC2C0F}" srcOrd="0" destOrd="0" presId="urn:microsoft.com/office/officeart/2005/8/layout/radial5"/>
    <dgm:cxn modelId="{17288A95-4960-4558-A9E9-3AB5AC53860A}" srcId="{BF8F56FE-9FEC-438C-84E4-0CFCED84F25D}" destId="{720C286E-C31C-4732-A120-CAAB38EFB686}" srcOrd="2" destOrd="0" parTransId="{235F23AC-49EE-44B7-805D-BEFB3B59D23D}" sibTransId="{9877050F-0F41-4ECD-92F9-3B738CBA81DE}"/>
    <dgm:cxn modelId="{49E58278-881C-4A66-BFF3-7F914389102B}" type="presOf" srcId="{6824B7CE-0225-43F2-9020-F742644F68EE}" destId="{753D937E-B42D-4A9C-9C08-818BA2FEABF4}" srcOrd="0" destOrd="0" presId="urn:microsoft.com/office/officeart/2005/8/layout/radial5"/>
    <dgm:cxn modelId="{3ABA48D2-6CF9-4F47-8700-6B1A3774B8F3}" type="presOf" srcId="{73E2DB5D-07B5-40B5-AD1D-0784B392B651}" destId="{20B5EAB2-4C2D-4B15-8035-54F49A8301D6}" srcOrd="0" destOrd="0" presId="urn:microsoft.com/office/officeart/2005/8/layout/radial5"/>
    <dgm:cxn modelId="{DACF32B0-4852-4754-88C7-041C8140AA5C}" srcId="{BF8F56FE-9FEC-438C-84E4-0CFCED84F25D}" destId="{6B1E4D65-5A21-41FB-8190-906776033F83}" srcOrd="6" destOrd="0" parTransId="{CDA1A132-8CB2-4731-94F1-E291EB065D87}" sibTransId="{70CD79AE-53B9-4080-9C65-3217104EA120}"/>
    <dgm:cxn modelId="{32F27608-D4A4-445D-B8EB-463A8CFEC698}" type="presOf" srcId="{F1446335-EAB8-4EB1-AEA1-0FCFA1026476}" destId="{8E14BF42-4C02-4D99-8D21-2AB8B27A1BD8}" srcOrd="1" destOrd="0" presId="urn:microsoft.com/office/officeart/2005/8/layout/radial5"/>
    <dgm:cxn modelId="{4F23F77D-137E-4936-B254-82AA78392A0E}" type="presOf" srcId="{2867DBDE-8EB1-457B-B390-86DFE31785D2}" destId="{1724CB5A-26C3-402E-AD91-38BDA40AB1BD}" srcOrd="1" destOrd="0" presId="urn:microsoft.com/office/officeart/2005/8/layout/radial5"/>
    <dgm:cxn modelId="{AB1A1598-E76C-49FE-B4A9-B25D90B611C2}" type="presOf" srcId="{D1037A27-7809-487E-BAF2-ADFA8B74B408}" destId="{E724289C-6235-499D-8E2C-6619E7C6148E}" srcOrd="0" destOrd="0" presId="urn:microsoft.com/office/officeart/2005/8/layout/radial5"/>
    <dgm:cxn modelId="{DCD669D7-0965-4FE6-8D70-54392BF2ECB1}" srcId="{BF8F56FE-9FEC-438C-84E4-0CFCED84F25D}" destId="{03D3BFEC-0503-426A-B36F-2A4F7DA9FB48}" srcOrd="7" destOrd="0" parTransId="{513EC297-D1FA-4B99-BCEF-7054E8D3CDDA}" sibTransId="{CA0469B6-E972-476E-96C9-085B03857FD0}"/>
    <dgm:cxn modelId="{5F6FC3E5-BB9C-4ABF-94A4-AF61928A828B}" type="presOf" srcId="{F1446335-EAB8-4EB1-AEA1-0FCFA1026476}" destId="{945F155C-9DC0-4A11-B849-F401452FD21A}" srcOrd="0" destOrd="0" presId="urn:microsoft.com/office/officeart/2005/8/layout/radial5"/>
    <dgm:cxn modelId="{0EA34119-1383-4DCB-8FCA-C5E492AE1181}" type="presOf" srcId="{513EC297-D1FA-4B99-BCEF-7054E8D3CDDA}" destId="{6E2173B7-7D7B-4B85-A6E9-66E8653F62B6}" srcOrd="1" destOrd="0" presId="urn:microsoft.com/office/officeart/2005/8/layout/radial5"/>
    <dgm:cxn modelId="{A884EAB1-E822-4519-9545-3DA2D3A1D87C}" type="presOf" srcId="{235F23AC-49EE-44B7-805D-BEFB3B59D23D}" destId="{4A25BC8D-03A7-496B-B21E-A76FA60C966B}" srcOrd="1" destOrd="0" presId="urn:microsoft.com/office/officeart/2005/8/layout/radial5"/>
    <dgm:cxn modelId="{23EA43FA-4459-41E1-AC7F-61BE654D3A2E}" type="presOf" srcId="{D1037A27-7809-487E-BAF2-ADFA8B74B408}" destId="{9862EF20-B83A-4044-B135-BD9AC6BA71F8}" srcOrd="1" destOrd="0" presId="urn:microsoft.com/office/officeart/2005/8/layout/radial5"/>
    <dgm:cxn modelId="{E397D384-958E-426D-B2D3-BA505C434B30}" srcId="{BF8F56FE-9FEC-438C-84E4-0CFCED84F25D}" destId="{55198353-48D6-46F1-8434-AFE183B92DBA}" srcOrd="1" destOrd="0" parTransId="{638B207A-4E3A-4073-B4C6-D400A49C368A}" sibTransId="{DF9B759D-5012-493B-B2FD-F911B79F882B}"/>
    <dgm:cxn modelId="{7AFA9186-54AB-4517-8855-0B156A9173E0}" srcId="{BF8F56FE-9FEC-438C-84E4-0CFCED84F25D}" destId="{C38CD2D9-0286-4E91-B976-E8086929B827}" srcOrd="5" destOrd="0" parTransId="{7A3FCE63-BF70-48C3-B817-B2B9437FB23B}" sibTransId="{56D6350D-F9EA-44FA-8492-48F54B309981}"/>
    <dgm:cxn modelId="{C1186F1E-8DC5-46EF-A4C2-F0BEEDD61B5A}" type="presOf" srcId="{513EC297-D1FA-4B99-BCEF-7054E8D3CDDA}" destId="{5A418F9E-F5CE-45A0-B622-D716206DFF00}" srcOrd="0" destOrd="0" presId="urn:microsoft.com/office/officeart/2005/8/layout/radial5"/>
    <dgm:cxn modelId="{C3A039A9-B6F2-4792-8C2D-FC0C1EDA1CD7}" type="presOf" srcId="{235F23AC-49EE-44B7-805D-BEFB3B59D23D}" destId="{C8C6D018-FCF2-43A4-9416-357A37CE9293}" srcOrd="0" destOrd="0" presId="urn:microsoft.com/office/officeart/2005/8/layout/radial5"/>
    <dgm:cxn modelId="{A534FB1F-1FE4-4AB3-97CE-DC36717EBC78}" srcId="{BF8F56FE-9FEC-438C-84E4-0CFCED84F25D}" destId="{54509D84-7D6C-4EB1-9D22-386B5F8B621B}" srcOrd="0" destOrd="0" parTransId="{F1446335-EAB8-4EB1-AEA1-0FCFA1026476}" sibTransId="{6CEEBF28-7B1E-4723-A25B-6381D417A6AB}"/>
    <dgm:cxn modelId="{3E65E4C7-A38B-4978-985F-7CDDD548F029}" srcId="{73E2DB5D-07B5-40B5-AD1D-0784B392B651}" destId="{BF8F56FE-9FEC-438C-84E4-0CFCED84F25D}" srcOrd="0" destOrd="0" parTransId="{27A36A2F-81D6-4AE0-8538-59BA1504EC6A}" sibTransId="{55CC3E2F-412E-4397-8FF8-873484ECD478}"/>
    <dgm:cxn modelId="{4A1AD209-243F-4100-94AB-72ACEBD4285A}" type="presParOf" srcId="{20B5EAB2-4C2D-4B15-8035-54F49A8301D6}" destId="{8A4DE072-7880-400F-A9B7-2046D9060C0A}" srcOrd="0" destOrd="0" presId="urn:microsoft.com/office/officeart/2005/8/layout/radial5"/>
    <dgm:cxn modelId="{9D9FFF9B-AE67-4FFC-9ADE-DEC67644BB07}" type="presParOf" srcId="{20B5EAB2-4C2D-4B15-8035-54F49A8301D6}" destId="{945F155C-9DC0-4A11-B849-F401452FD21A}" srcOrd="1" destOrd="0" presId="urn:microsoft.com/office/officeart/2005/8/layout/radial5"/>
    <dgm:cxn modelId="{007E35A3-53DB-41E0-A908-1D41CE9832DE}" type="presParOf" srcId="{945F155C-9DC0-4A11-B849-F401452FD21A}" destId="{8E14BF42-4C02-4D99-8D21-2AB8B27A1BD8}" srcOrd="0" destOrd="0" presId="urn:microsoft.com/office/officeart/2005/8/layout/radial5"/>
    <dgm:cxn modelId="{FC4D6274-9EA8-4B5E-B605-091722C0077A}" type="presParOf" srcId="{20B5EAB2-4C2D-4B15-8035-54F49A8301D6}" destId="{F12ED6BC-7878-429D-B3FE-DB0268D85219}" srcOrd="2" destOrd="0" presId="urn:microsoft.com/office/officeart/2005/8/layout/radial5"/>
    <dgm:cxn modelId="{7963CBE9-3670-4612-B0BB-47A49A04AC2A}" type="presParOf" srcId="{20B5EAB2-4C2D-4B15-8035-54F49A8301D6}" destId="{AAE1201C-064F-4343-A105-FBF1B6DC2C0F}" srcOrd="3" destOrd="0" presId="urn:microsoft.com/office/officeart/2005/8/layout/radial5"/>
    <dgm:cxn modelId="{F27540BE-F7E0-4DD5-B5B4-1D316AB23160}" type="presParOf" srcId="{AAE1201C-064F-4343-A105-FBF1B6DC2C0F}" destId="{B6DEA6E1-39FC-4A95-9A62-C7EED2B67385}" srcOrd="0" destOrd="0" presId="urn:microsoft.com/office/officeart/2005/8/layout/radial5"/>
    <dgm:cxn modelId="{466F9EAC-1536-49D7-9114-C5DB56F5DD36}" type="presParOf" srcId="{20B5EAB2-4C2D-4B15-8035-54F49A8301D6}" destId="{1534E2BC-18E2-4CA4-BEFA-B54D7723FFAC}" srcOrd="4" destOrd="0" presId="urn:microsoft.com/office/officeart/2005/8/layout/radial5"/>
    <dgm:cxn modelId="{6DCE3627-D0E7-4CEE-821C-30CBF5F94524}" type="presParOf" srcId="{20B5EAB2-4C2D-4B15-8035-54F49A8301D6}" destId="{C8C6D018-FCF2-43A4-9416-357A37CE9293}" srcOrd="5" destOrd="0" presId="urn:microsoft.com/office/officeart/2005/8/layout/radial5"/>
    <dgm:cxn modelId="{99406AFF-85DC-4B16-AD47-4DC92FD89907}" type="presParOf" srcId="{C8C6D018-FCF2-43A4-9416-357A37CE9293}" destId="{4A25BC8D-03A7-496B-B21E-A76FA60C966B}" srcOrd="0" destOrd="0" presId="urn:microsoft.com/office/officeart/2005/8/layout/radial5"/>
    <dgm:cxn modelId="{176BD9CA-5C05-4656-A9CF-3F709DF1823F}" type="presParOf" srcId="{20B5EAB2-4C2D-4B15-8035-54F49A8301D6}" destId="{C47FDD13-80B3-47B7-A6FB-836C8F1A909D}" srcOrd="6" destOrd="0" presId="urn:microsoft.com/office/officeart/2005/8/layout/radial5"/>
    <dgm:cxn modelId="{841E78CA-44EE-4D75-BCA4-7CA2A47280C7}" type="presParOf" srcId="{20B5EAB2-4C2D-4B15-8035-54F49A8301D6}" destId="{E724289C-6235-499D-8E2C-6619E7C6148E}" srcOrd="7" destOrd="0" presId="urn:microsoft.com/office/officeart/2005/8/layout/radial5"/>
    <dgm:cxn modelId="{110F6D03-40C9-4DC3-B2A7-5C333E43A8E6}" type="presParOf" srcId="{E724289C-6235-499D-8E2C-6619E7C6148E}" destId="{9862EF20-B83A-4044-B135-BD9AC6BA71F8}" srcOrd="0" destOrd="0" presId="urn:microsoft.com/office/officeart/2005/8/layout/radial5"/>
    <dgm:cxn modelId="{1652AB0F-16D4-4FC0-8E0D-26FA9531C1D4}" type="presParOf" srcId="{20B5EAB2-4C2D-4B15-8035-54F49A8301D6}" destId="{753D937E-B42D-4A9C-9C08-818BA2FEABF4}" srcOrd="8" destOrd="0" presId="urn:microsoft.com/office/officeart/2005/8/layout/radial5"/>
    <dgm:cxn modelId="{A96126C2-20BA-4F8F-972A-D4F6ED14EECA}" type="presParOf" srcId="{20B5EAB2-4C2D-4B15-8035-54F49A8301D6}" destId="{7806A7C1-2B71-4932-A817-A351F65E67CB}" srcOrd="9" destOrd="0" presId="urn:microsoft.com/office/officeart/2005/8/layout/radial5"/>
    <dgm:cxn modelId="{C254AC44-AF05-4940-B1DE-44013E3745A3}" type="presParOf" srcId="{7806A7C1-2B71-4932-A817-A351F65E67CB}" destId="{1724CB5A-26C3-402E-AD91-38BDA40AB1BD}" srcOrd="0" destOrd="0" presId="urn:microsoft.com/office/officeart/2005/8/layout/radial5"/>
    <dgm:cxn modelId="{6F00D21E-D9EF-4350-B41E-92505E8DFBE2}" type="presParOf" srcId="{20B5EAB2-4C2D-4B15-8035-54F49A8301D6}" destId="{097123D9-638F-4A49-BC40-133DB7438373}" srcOrd="10" destOrd="0" presId="urn:microsoft.com/office/officeart/2005/8/layout/radial5"/>
    <dgm:cxn modelId="{4C23763E-08E5-47FC-85E4-F1920D0A3643}" type="presParOf" srcId="{20B5EAB2-4C2D-4B15-8035-54F49A8301D6}" destId="{FDBEA525-E7E9-4505-96D6-B81D5909FDE2}" srcOrd="11" destOrd="0" presId="urn:microsoft.com/office/officeart/2005/8/layout/radial5"/>
    <dgm:cxn modelId="{B893B98F-94BE-47B9-BDDC-EDD83F458044}" type="presParOf" srcId="{FDBEA525-E7E9-4505-96D6-B81D5909FDE2}" destId="{18921FC2-7217-4CB8-88ED-15E2B2ADBDD5}" srcOrd="0" destOrd="0" presId="urn:microsoft.com/office/officeart/2005/8/layout/radial5"/>
    <dgm:cxn modelId="{12EF3461-826F-4E83-8B48-832C07DA08E7}" type="presParOf" srcId="{20B5EAB2-4C2D-4B15-8035-54F49A8301D6}" destId="{1BFB2682-DDD6-484F-97E7-D032690D004B}" srcOrd="12" destOrd="0" presId="urn:microsoft.com/office/officeart/2005/8/layout/radial5"/>
    <dgm:cxn modelId="{86FCDCA4-3789-49CC-9F31-F9C0380165FD}" type="presParOf" srcId="{20B5EAB2-4C2D-4B15-8035-54F49A8301D6}" destId="{0BFC3C07-D043-4C92-AE25-00B2D13BE38A}" srcOrd="13" destOrd="0" presId="urn:microsoft.com/office/officeart/2005/8/layout/radial5"/>
    <dgm:cxn modelId="{66CCD3DF-DE43-43FF-87FA-1F48B9CC3DB5}" type="presParOf" srcId="{0BFC3C07-D043-4C92-AE25-00B2D13BE38A}" destId="{1F40C7BD-B7F2-4BA5-9317-6368EFCF8AC0}" srcOrd="0" destOrd="0" presId="urn:microsoft.com/office/officeart/2005/8/layout/radial5"/>
    <dgm:cxn modelId="{2536F692-408B-422F-BB5E-BD4122C6D826}" type="presParOf" srcId="{20B5EAB2-4C2D-4B15-8035-54F49A8301D6}" destId="{AC366711-DABB-4172-9914-62E657E222F9}" srcOrd="14" destOrd="0" presId="urn:microsoft.com/office/officeart/2005/8/layout/radial5"/>
    <dgm:cxn modelId="{F8C72E09-D63F-455F-95B5-42AE8F2E2711}" type="presParOf" srcId="{20B5EAB2-4C2D-4B15-8035-54F49A8301D6}" destId="{5A418F9E-F5CE-45A0-B622-D716206DFF00}" srcOrd="15" destOrd="0" presId="urn:microsoft.com/office/officeart/2005/8/layout/radial5"/>
    <dgm:cxn modelId="{9D0E4F7B-3F40-4292-99CC-BDDD87AAD7C6}" type="presParOf" srcId="{5A418F9E-F5CE-45A0-B622-D716206DFF00}" destId="{6E2173B7-7D7B-4B85-A6E9-66E8653F62B6}" srcOrd="0" destOrd="0" presId="urn:microsoft.com/office/officeart/2005/8/layout/radial5"/>
    <dgm:cxn modelId="{BB0D272C-F0A8-4A02-9ACC-A7318D50FD64}" type="presParOf" srcId="{20B5EAB2-4C2D-4B15-8035-54F49A8301D6}" destId="{7D386486-EE53-4E82-945A-BFC4D65D3397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68FE80-89C5-492D-9044-B4A1F3B4A927}" type="doc">
      <dgm:prSet loTypeId="urn:microsoft.com/office/officeart/2005/8/layout/radial5" loCatId="relationship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E6C9AD3-0F29-4553-9888-26BA9B05D4ED}">
      <dgm:prSet phldrT="[Text]" custT="1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ca-ES" sz="2000" b="1" i="1" dirty="0" smtClean="0">
            <a:solidFill>
              <a:srgbClr val="001F55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endParaRPr lang="ca-ES" sz="2000" b="1" i="1" dirty="0" smtClean="0">
            <a:solidFill>
              <a:srgbClr val="001F55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endParaRPr lang="ca-ES" sz="2000" b="1" i="1" dirty="0" smtClean="0">
            <a:solidFill>
              <a:srgbClr val="001F55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s-ES" sz="2000" b="1" i="1" dirty="0" smtClean="0">
              <a:solidFill>
                <a:srgbClr val="001F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Pubertat...</a:t>
          </a:r>
          <a:endParaRPr lang="ca-ES" sz="1800" b="1" dirty="0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B2DE95-A87B-4B3C-85A6-089648EB2384}" type="parTrans" cxnId="{12885D0E-54D9-4B8A-A82F-736AF72B42A2}">
      <dgm:prSet/>
      <dgm:spPr/>
      <dgm:t>
        <a:bodyPr/>
        <a:lstStyle/>
        <a:p>
          <a:endParaRPr lang="en-US"/>
        </a:p>
      </dgm:t>
    </dgm:pt>
    <dgm:pt modelId="{A21FC92E-09AB-442B-9465-A038010424C9}" type="sibTrans" cxnId="{12885D0E-54D9-4B8A-A82F-736AF72B42A2}">
      <dgm:prSet/>
      <dgm:spPr/>
      <dgm:t>
        <a:bodyPr/>
        <a:lstStyle/>
        <a:p>
          <a:endParaRPr lang="en-US"/>
        </a:p>
      </dgm:t>
    </dgm:pt>
    <dgm:pt modelId="{A2D15F73-AF4E-41B9-888F-EBE037108C8E}">
      <dgm:prSet phldrT="[Text]" custT="1"/>
      <dgm:spPr>
        <a:solidFill>
          <a:srgbClr val="FF00FF"/>
        </a:solidFill>
      </dgm:spPr>
      <dgm:t>
        <a:bodyPr/>
        <a:lstStyle/>
        <a:p>
          <a:pPr rtl="0"/>
          <a:r>
            <a:rPr lang="es-ES" sz="1600" b="1" dirty="0" smtClean="0"/>
            <a:t>Canvis d'estat d’ànim</a:t>
          </a:r>
          <a:endParaRPr lang="ca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1C3488-85E5-4126-B4E0-B1557FF9EF6D}" type="parTrans" cxnId="{3E49887E-8FFE-4824-BACE-214E35777D7E}">
      <dgm:prSet/>
      <dgm:spPr/>
      <dgm:t>
        <a:bodyPr/>
        <a:lstStyle/>
        <a:p>
          <a:endParaRPr lang="en-US"/>
        </a:p>
      </dgm:t>
    </dgm:pt>
    <dgm:pt modelId="{CF4F08FA-ED60-481B-91E7-524BE536F53A}" type="sibTrans" cxnId="{3E49887E-8FFE-4824-BACE-214E35777D7E}">
      <dgm:prSet/>
      <dgm:spPr/>
      <dgm:t>
        <a:bodyPr/>
        <a:lstStyle/>
        <a:p>
          <a:endParaRPr lang="en-US"/>
        </a:p>
      </dgm:t>
    </dgm:pt>
    <dgm:pt modelId="{898E2DB6-4ADA-45F9-A963-709F6CF28841}">
      <dgm:prSet phldrT="[Text]" custT="1"/>
      <dgm:spPr>
        <a:solidFill>
          <a:srgbClr val="FF9933"/>
        </a:solidFill>
      </dgm:spPr>
      <dgm:t>
        <a:bodyPr/>
        <a:lstStyle/>
        <a:p>
          <a:pPr rtl="0"/>
          <a:r>
            <a:rPr lang="es-ES" sz="1600" b="1" dirty="0" smtClean="0"/>
            <a:t>Autocontrol</a:t>
          </a:r>
          <a:endParaRPr lang="ca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2BED10-5AF7-4008-82A7-AB227B9CCDE3}" type="parTrans" cxnId="{77C71CE0-DFA2-4E1F-AEFE-9B3F61699679}">
      <dgm:prSet/>
      <dgm:spPr/>
      <dgm:t>
        <a:bodyPr/>
        <a:lstStyle/>
        <a:p>
          <a:endParaRPr lang="en-US"/>
        </a:p>
      </dgm:t>
    </dgm:pt>
    <dgm:pt modelId="{E939DEBB-6019-47CF-B6C6-F96B5296AF29}" type="sibTrans" cxnId="{77C71CE0-DFA2-4E1F-AEFE-9B3F61699679}">
      <dgm:prSet/>
      <dgm:spPr/>
      <dgm:t>
        <a:bodyPr/>
        <a:lstStyle/>
        <a:p>
          <a:endParaRPr lang="en-US"/>
        </a:p>
      </dgm:t>
    </dgm:pt>
    <dgm:pt modelId="{94D1C7CE-59DD-4443-864E-6B180C1B226F}">
      <dgm:prSet phldrT="[Text]" custT="1"/>
      <dgm:spPr>
        <a:solidFill>
          <a:srgbClr val="99CC00"/>
        </a:solidFill>
      </dgm:spPr>
      <dgm:t>
        <a:bodyPr/>
        <a:lstStyle/>
        <a:p>
          <a:pPr rtl="0"/>
          <a:r>
            <a:rPr lang="es-ES" sz="1600" b="1" dirty="0" smtClean="0"/>
            <a:t>Canvis en l’autoestima</a:t>
          </a:r>
          <a:endParaRPr lang="ca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EB1816-4A17-4CF4-BD52-D8CEBAC7113E}" type="parTrans" cxnId="{492429E2-8B8F-4CAF-9C44-71F40A50DD7F}">
      <dgm:prSet/>
      <dgm:spPr/>
      <dgm:t>
        <a:bodyPr/>
        <a:lstStyle/>
        <a:p>
          <a:endParaRPr lang="en-US"/>
        </a:p>
      </dgm:t>
    </dgm:pt>
    <dgm:pt modelId="{06D9B11D-AE6E-49AB-B788-C7ECCC569AB0}" type="sibTrans" cxnId="{492429E2-8B8F-4CAF-9C44-71F40A50DD7F}">
      <dgm:prSet/>
      <dgm:spPr/>
      <dgm:t>
        <a:bodyPr/>
        <a:lstStyle/>
        <a:p>
          <a:endParaRPr lang="en-US"/>
        </a:p>
      </dgm:t>
    </dgm:pt>
    <dgm:pt modelId="{72AEC713-C8EA-4066-880A-869E85F20903}">
      <dgm:prSet phldrT="[Text]" custT="1"/>
      <dgm:spPr>
        <a:solidFill>
          <a:srgbClr val="6600CC"/>
        </a:solidFill>
      </dgm:spPr>
      <dgm:t>
        <a:bodyPr/>
        <a:lstStyle/>
        <a:p>
          <a:pPr rtl="0"/>
          <a:r>
            <a:rPr lang="es-ES" sz="1600" b="1" dirty="0" smtClean="0"/>
            <a:t>Necessitat d’independència</a:t>
          </a:r>
          <a:endParaRPr lang="ca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9E4501-F0EF-49DF-B83C-3E4A06CB3527}" type="parTrans" cxnId="{07ADB515-7C48-47EF-8A7C-E3B7596FDE29}">
      <dgm:prSet/>
      <dgm:spPr/>
      <dgm:t>
        <a:bodyPr/>
        <a:lstStyle/>
        <a:p>
          <a:endParaRPr lang="en-US"/>
        </a:p>
      </dgm:t>
    </dgm:pt>
    <dgm:pt modelId="{B2505E3B-C733-4A12-93CD-62CC1585637F}" type="sibTrans" cxnId="{07ADB515-7C48-47EF-8A7C-E3B7596FDE29}">
      <dgm:prSet/>
      <dgm:spPr/>
      <dgm:t>
        <a:bodyPr/>
        <a:lstStyle/>
        <a:p>
          <a:endParaRPr lang="en-US"/>
        </a:p>
      </dgm:t>
    </dgm:pt>
    <dgm:pt modelId="{ABCDDA89-15B2-4577-831C-3BBBB08FE60F}" type="pres">
      <dgm:prSet presAssocID="{9F68FE80-89C5-492D-9044-B4A1F3B4A92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6D4AB2F-DC09-4AC9-9429-F081E4DACAC8}" type="pres">
      <dgm:prSet presAssocID="{9E6C9AD3-0F29-4553-9888-26BA9B05D4ED}" presName="centerShape" presStyleLbl="node0" presStyleIdx="0" presStyleCnt="1" custScaleX="143521" custScaleY="137532" custLinFactNeighborX="4667" custLinFactNeighborY="-61"/>
      <dgm:spPr/>
      <dgm:t>
        <a:bodyPr/>
        <a:lstStyle/>
        <a:p>
          <a:endParaRPr lang="en-US"/>
        </a:p>
      </dgm:t>
    </dgm:pt>
    <dgm:pt modelId="{B262BF46-9251-475A-BBB0-DFECF24F7239}" type="pres">
      <dgm:prSet presAssocID="{021C3488-85E5-4126-B4E0-B1557FF9EF6D}" presName="parTrans" presStyleLbl="sibTrans2D1" presStyleIdx="0" presStyleCnt="4"/>
      <dgm:spPr/>
      <dgm:t>
        <a:bodyPr/>
        <a:lstStyle/>
        <a:p>
          <a:endParaRPr lang="en-US"/>
        </a:p>
      </dgm:t>
    </dgm:pt>
    <dgm:pt modelId="{0D0E23F2-08D8-4F3D-A75D-D2D7231FD72F}" type="pres">
      <dgm:prSet presAssocID="{021C3488-85E5-4126-B4E0-B1557FF9EF6D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8638044D-BA42-4F4E-8369-F70442CFFDF1}" type="pres">
      <dgm:prSet presAssocID="{A2D15F73-AF4E-41B9-888F-EBE037108C8E}" presName="node" presStyleLbl="node1" presStyleIdx="0" presStyleCnt="4" custScaleX="145628" custScaleY="145497" custRadScaleRad="127050" custRadScaleInc="-1020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7CF8E0-15F0-4777-894A-D10100508736}" type="pres">
      <dgm:prSet presAssocID="{7C2BED10-5AF7-4008-82A7-AB227B9CCDE3}" presName="parTrans" presStyleLbl="sibTrans2D1" presStyleIdx="1" presStyleCnt="4"/>
      <dgm:spPr/>
      <dgm:t>
        <a:bodyPr/>
        <a:lstStyle/>
        <a:p>
          <a:endParaRPr lang="en-US"/>
        </a:p>
      </dgm:t>
    </dgm:pt>
    <dgm:pt modelId="{E19490D8-E581-455C-9983-10F288F66B18}" type="pres">
      <dgm:prSet presAssocID="{7C2BED10-5AF7-4008-82A7-AB227B9CCDE3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B559E1F4-5C5A-4D72-86AC-56C4AB24F934}" type="pres">
      <dgm:prSet presAssocID="{898E2DB6-4ADA-45F9-A963-709F6CF28841}" presName="node" presStyleLbl="node1" presStyleIdx="1" presStyleCnt="4" custScaleX="148936" custScaleY="148802" custRadScaleRad="127566" custRadScaleInc="3375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E155F4-EAA3-47CD-85D3-4533365B72BA}" type="pres">
      <dgm:prSet presAssocID="{FFEB1816-4A17-4CF4-BD52-D8CEBAC7113E}" presName="parTrans" presStyleLbl="sibTrans2D1" presStyleIdx="2" presStyleCnt="4"/>
      <dgm:spPr/>
      <dgm:t>
        <a:bodyPr/>
        <a:lstStyle/>
        <a:p>
          <a:endParaRPr lang="en-US"/>
        </a:p>
      </dgm:t>
    </dgm:pt>
    <dgm:pt modelId="{68C5B16E-874C-4FF9-97BA-AAD5168E0C0C}" type="pres">
      <dgm:prSet presAssocID="{FFEB1816-4A17-4CF4-BD52-D8CEBAC7113E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D2968CAE-E27B-4046-86BB-92732C536154}" type="pres">
      <dgm:prSet presAssocID="{94D1C7CE-59DD-4443-864E-6B180C1B226F}" presName="node" presStyleLbl="node1" presStyleIdx="2" presStyleCnt="4" custScaleX="148936" custScaleY="148802" custRadScaleRad="133662" custRadScaleInc="-1193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8398AD-7D7C-47A3-8087-3A661D953BE3}" type="pres">
      <dgm:prSet presAssocID="{4F9E4501-F0EF-49DF-B83C-3E4A06CB3527}" presName="parTrans" presStyleLbl="sibTrans2D1" presStyleIdx="3" presStyleCnt="4"/>
      <dgm:spPr/>
      <dgm:t>
        <a:bodyPr/>
        <a:lstStyle/>
        <a:p>
          <a:endParaRPr lang="en-US"/>
        </a:p>
      </dgm:t>
    </dgm:pt>
    <dgm:pt modelId="{91352210-1A08-400C-B476-C06B605EEDB8}" type="pres">
      <dgm:prSet presAssocID="{4F9E4501-F0EF-49DF-B83C-3E4A06CB3527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E41C7F54-5B81-48C6-9073-6E7E3EF17B61}" type="pres">
      <dgm:prSet presAssocID="{72AEC713-C8EA-4066-880A-869E85F20903}" presName="node" presStyleLbl="node1" presStyleIdx="3" presStyleCnt="4" custScaleX="148936" custScaleY="148802" custRadScaleRad="142923" custRadScaleInc="3344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92429E2-8B8F-4CAF-9C44-71F40A50DD7F}" srcId="{9E6C9AD3-0F29-4553-9888-26BA9B05D4ED}" destId="{94D1C7CE-59DD-4443-864E-6B180C1B226F}" srcOrd="2" destOrd="0" parTransId="{FFEB1816-4A17-4CF4-BD52-D8CEBAC7113E}" sibTransId="{06D9B11D-AE6E-49AB-B788-C7ECCC569AB0}"/>
    <dgm:cxn modelId="{D5984D8C-D52A-4E67-9C18-C63FB6DD4426}" type="presOf" srcId="{FFEB1816-4A17-4CF4-BD52-D8CEBAC7113E}" destId="{A1E155F4-EAA3-47CD-85D3-4533365B72BA}" srcOrd="0" destOrd="0" presId="urn:microsoft.com/office/officeart/2005/8/layout/radial5"/>
    <dgm:cxn modelId="{8690EB73-1A4F-4653-94A3-E58D4AD353FE}" type="presOf" srcId="{94D1C7CE-59DD-4443-864E-6B180C1B226F}" destId="{D2968CAE-E27B-4046-86BB-92732C536154}" srcOrd="0" destOrd="0" presId="urn:microsoft.com/office/officeart/2005/8/layout/radial5"/>
    <dgm:cxn modelId="{22B4A972-A3E9-45C6-AB6D-0B8B838C354F}" type="presOf" srcId="{9E6C9AD3-0F29-4553-9888-26BA9B05D4ED}" destId="{D6D4AB2F-DC09-4AC9-9429-F081E4DACAC8}" srcOrd="0" destOrd="0" presId="urn:microsoft.com/office/officeart/2005/8/layout/radial5"/>
    <dgm:cxn modelId="{5BAE9D0B-6A95-44BB-A6A1-5B42060675B8}" type="presOf" srcId="{021C3488-85E5-4126-B4E0-B1557FF9EF6D}" destId="{B262BF46-9251-475A-BBB0-DFECF24F7239}" srcOrd="0" destOrd="0" presId="urn:microsoft.com/office/officeart/2005/8/layout/radial5"/>
    <dgm:cxn modelId="{77C71CE0-DFA2-4E1F-AEFE-9B3F61699679}" srcId="{9E6C9AD3-0F29-4553-9888-26BA9B05D4ED}" destId="{898E2DB6-4ADA-45F9-A963-709F6CF28841}" srcOrd="1" destOrd="0" parTransId="{7C2BED10-5AF7-4008-82A7-AB227B9CCDE3}" sibTransId="{E939DEBB-6019-47CF-B6C6-F96B5296AF29}"/>
    <dgm:cxn modelId="{12885D0E-54D9-4B8A-A82F-736AF72B42A2}" srcId="{9F68FE80-89C5-492D-9044-B4A1F3B4A927}" destId="{9E6C9AD3-0F29-4553-9888-26BA9B05D4ED}" srcOrd="0" destOrd="0" parTransId="{42B2DE95-A87B-4B3C-85A6-089648EB2384}" sibTransId="{A21FC92E-09AB-442B-9465-A038010424C9}"/>
    <dgm:cxn modelId="{82D176F0-D2EA-4DB6-B978-AD9DCCE8FBB8}" type="presOf" srcId="{7C2BED10-5AF7-4008-82A7-AB227B9CCDE3}" destId="{E19490D8-E581-455C-9983-10F288F66B18}" srcOrd="1" destOrd="0" presId="urn:microsoft.com/office/officeart/2005/8/layout/radial5"/>
    <dgm:cxn modelId="{9AC11023-204C-4FFE-AAD9-958A148E45DD}" type="presOf" srcId="{72AEC713-C8EA-4066-880A-869E85F20903}" destId="{E41C7F54-5B81-48C6-9073-6E7E3EF17B61}" srcOrd="0" destOrd="0" presId="urn:microsoft.com/office/officeart/2005/8/layout/radial5"/>
    <dgm:cxn modelId="{4D27ACB3-9DDA-443C-804E-53BC71CE5A1A}" type="presOf" srcId="{FFEB1816-4A17-4CF4-BD52-D8CEBAC7113E}" destId="{68C5B16E-874C-4FF9-97BA-AAD5168E0C0C}" srcOrd="1" destOrd="0" presId="urn:microsoft.com/office/officeart/2005/8/layout/radial5"/>
    <dgm:cxn modelId="{A360F001-4369-4764-9387-6D7FB837A399}" type="presOf" srcId="{7C2BED10-5AF7-4008-82A7-AB227B9CCDE3}" destId="{8E7CF8E0-15F0-4777-894A-D10100508736}" srcOrd="0" destOrd="0" presId="urn:microsoft.com/office/officeart/2005/8/layout/radial5"/>
    <dgm:cxn modelId="{D87BFA25-EBBA-42C9-AD39-51553F0B4119}" type="presOf" srcId="{4F9E4501-F0EF-49DF-B83C-3E4A06CB3527}" destId="{D48398AD-7D7C-47A3-8087-3A661D953BE3}" srcOrd="0" destOrd="0" presId="urn:microsoft.com/office/officeart/2005/8/layout/radial5"/>
    <dgm:cxn modelId="{36611ACB-D4C5-45F2-AB6A-0CE74D1B7C7C}" type="presOf" srcId="{A2D15F73-AF4E-41B9-888F-EBE037108C8E}" destId="{8638044D-BA42-4F4E-8369-F70442CFFDF1}" srcOrd="0" destOrd="0" presId="urn:microsoft.com/office/officeart/2005/8/layout/radial5"/>
    <dgm:cxn modelId="{73BA05D4-B98E-42A3-BE09-B7B0ED84B24A}" type="presOf" srcId="{898E2DB6-4ADA-45F9-A963-709F6CF28841}" destId="{B559E1F4-5C5A-4D72-86AC-56C4AB24F934}" srcOrd="0" destOrd="0" presId="urn:microsoft.com/office/officeart/2005/8/layout/radial5"/>
    <dgm:cxn modelId="{54E2466F-364B-4A3F-B264-C7E77293686B}" type="presOf" srcId="{021C3488-85E5-4126-B4E0-B1557FF9EF6D}" destId="{0D0E23F2-08D8-4F3D-A75D-D2D7231FD72F}" srcOrd="1" destOrd="0" presId="urn:microsoft.com/office/officeart/2005/8/layout/radial5"/>
    <dgm:cxn modelId="{BB3520DC-0A53-4D6D-BA93-3A4C451D6BA5}" type="presOf" srcId="{9F68FE80-89C5-492D-9044-B4A1F3B4A927}" destId="{ABCDDA89-15B2-4577-831C-3BBBB08FE60F}" srcOrd="0" destOrd="0" presId="urn:microsoft.com/office/officeart/2005/8/layout/radial5"/>
    <dgm:cxn modelId="{07ADB515-7C48-47EF-8A7C-E3B7596FDE29}" srcId="{9E6C9AD3-0F29-4553-9888-26BA9B05D4ED}" destId="{72AEC713-C8EA-4066-880A-869E85F20903}" srcOrd="3" destOrd="0" parTransId="{4F9E4501-F0EF-49DF-B83C-3E4A06CB3527}" sibTransId="{B2505E3B-C733-4A12-93CD-62CC1585637F}"/>
    <dgm:cxn modelId="{3E49887E-8FFE-4824-BACE-214E35777D7E}" srcId="{9E6C9AD3-0F29-4553-9888-26BA9B05D4ED}" destId="{A2D15F73-AF4E-41B9-888F-EBE037108C8E}" srcOrd="0" destOrd="0" parTransId="{021C3488-85E5-4126-B4E0-B1557FF9EF6D}" sibTransId="{CF4F08FA-ED60-481B-91E7-524BE536F53A}"/>
    <dgm:cxn modelId="{903EA9CD-7944-4293-BC7D-CCD18B7B4725}" type="presOf" srcId="{4F9E4501-F0EF-49DF-B83C-3E4A06CB3527}" destId="{91352210-1A08-400C-B476-C06B605EEDB8}" srcOrd="1" destOrd="0" presId="urn:microsoft.com/office/officeart/2005/8/layout/radial5"/>
    <dgm:cxn modelId="{8F3B4644-A833-40C5-ADB2-5A317E93E84F}" type="presParOf" srcId="{ABCDDA89-15B2-4577-831C-3BBBB08FE60F}" destId="{D6D4AB2F-DC09-4AC9-9429-F081E4DACAC8}" srcOrd="0" destOrd="0" presId="urn:microsoft.com/office/officeart/2005/8/layout/radial5"/>
    <dgm:cxn modelId="{C562001A-B5E1-4F74-AFB5-EC1FF6B10A46}" type="presParOf" srcId="{ABCDDA89-15B2-4577-831C-3BBBB08FE60F}" destId="{B262BF46-9251-475A-BBB0-DFECF24F7239}" srcOrd="1" destOrd="0" presId="urn:microsoft.com/office/officeart/2005/8/layout/radial5"/>
    <dgm:cxn modelId="{5B010A74-9DB5-420F-9FCF-DD0331BF6373}" type="presParOf" srcId="{B262BF46-9251-475A-BBB0-DFECF24F7239}" destId="{0D0E23F2-08D8-4F3D-A75D-D2D7231FD72F}" srcOrd="0" destOrd="0" presId="urn:microsoft.com/office/officeart/2005/8/layout/radial5"/>
    <dgm:cxn modelId="{0E4A7445-C8C9-44C4-8025-194E34E61FD6}" type="presParOf" srcId="{ABCDDA89-15B2-4577-831C-3BBBB08FE60F}" destId="{8638044D-BA42-4F4E-8369-F70442CFFDF1}" srcOrd="2" destOrd="0" presId="urn:microsoft.com/office/officeart/2005/8/layout/radial5"/>
    <dgm:cxn modelId="{76E547C5-D6C8-4834-ADD0-89C451ACCD65}" type="presParOf" srcId="{ABCDDA89-15B2-4577-831C-3BBBB08FE60F}" destId="{8E7CF8E0-15F0-4777-894A-D10100508736}" srcOrd="3" destOrd="0" presId="urn:microsoft.com/office/officeart/2005/8/layout/radial5"/>
    <dgm:cxn modelId="{90032CF8-97A5-4C9B-839E-DD0C997E43A9}" type="presParOf" srcId="{8E7CF8E0-15F0-4777-894A-D10100508736}" destId="{E19490D8-E581-455C-9983-10F288F66B18}" srcOrd="0" destOrd="0" presId="urn:microsoft.com/office/officeart/2005/8/layout/radial5"/>
    <dgm:cxn modelId="{22178188-F61D-4535-8172-182FB61EB72C}" type="presParOf" srcId="{ABCDDA89-15B2-4577-831C-3BBBB08FE60F}" destId="{B559E1F4-5C5A-4D72-86AC-56C4AB24F934}" srcOrd="4" destOrd="0" presId="urn:microsoft.com/office/officeart/2005/8/layout/radial5"/>
    <dgm:cxn modelId="{B62F96BC-D9BC-4B50-9E4B-1C4DDBC636BF}" type="presParOf" srcId="{ABCDDA89-15B2-4577-831C-3BBBB08FE60F}" destId="{A1E155F4-EAA3-47CD-85D3-4533365B72BA}" srcOrd="5" destOrd="0" presId="urn:microsoft.com/office/officeart/2005/8/layout/radial5"/>
    <dgm:cxn modelId="{B6823AF2-94A5-44F1-ABB8-097CC2ED1809}" type="presParOf" srcId="{A1E155F4-EAA3-47CD-85D3-4533365B72BA}" destId="{68C5B16E-874C-4FF9-97BA-AAD5168E0C0C}" srcOrd="0" destOrd="0" presId="urn:microsoft.com/office/officeart/2005/8/layout/radial5"/>
    <dgm:cxn modelId="{ACC802D5-CC5E-4819-AE5A-48B6D58BD9CD}" type="presParOf" srcId="{ABCDDA89-15B2-4577-831C-3BBBB08FE60F}" destId="{D2968CAE-E27B-4046-86BB-92732C536154}" srcOrd="6" destOrd="0" presId="urn:microsoft.com/office/officeart/2005/8/layout/radial5"/>
    <dgm:cxn modelId="{684056B6-9B08-46CD-8D87-ED8B4F86A927}" type="presParOf" srcId="{ABCDDA89-15B2-4577-831C-3BBBB08FE60F}" destId="{D48398AD-7D7C-47A3-8087-3A661D953BE3}" srcOrd="7" destOrd="0" presId="urn:microsoft.com/office/officeart/2005/8/layout/radial5"/>
    <dgm:cxn modelId="{249BCC52-64D3-459A-B6F9-D2666C86E1E8}" type="presParOf" srcId="{D48398AD-7D7C-47A3-8087-3A661D953BE3}" destId="{91352210-1A08-400C-B476-C06B605EEDB8}" srcOrd="0" destOrd="0" presId="urn:microsoft.com/office/officeart/2005/8/layout/radial5"/>
    <dgm:cxn modelId="{32B2B020-527E-4AEE-9111-0B0A3D3AA203}" type="presParOf" srcId="{ABCDDA89-15B2-4577-831C-3BBBB08FE60F}" destId="{E41C7F54-5B81-48C6-9073-6E7E3EF17B61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4DE072-7880-400F-A9B7-2046D9060C0A}">
      <dsp:nvSpPr>
        <dsp:cNvPr id="0" name=""/>
        <dsp:cNvSpPr/>
      </dsp:nvSpPr>
      <dsp:spPr>
        <a:xfrm>
          <a:off x="3255801" y="1840655"/>
          <a:ext cx="1974320" cy="1631714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a-ES" sz="2400" b="1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a-ES" sz="2400" b="1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a-ES" sz="2400" b="1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i="1" kern="1200" dirty="0" smtClean="0">
              <a:solidFill>
                <a:srgbClr val="001F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Pubertat</a:t>
          </a:r>
          <a:endParaRPr lang="ca-ES" sz="2000" b="1" i="1" kern="1200" dirty="0">
            <a:solidFill>
              <a:srgbClr val="001F55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+mn-ea"/>
            <a:cs typeface="+mn-cs"/>
          </a:endParaRPr>
        </a:p>
      </dsp:txBody>
      <dsp:txXfrm>
        <a:off x="3544933" y="2079614"/>
        <a:ext cx="1396056" cy="1153796"/>
      </dsp:txXfrm>
    </dsp:sp>
    <dsp:sp modelId="{945F155C-9DC0-4A11-B849-F401452FD21A}">
      <dsp:nvSpPr>
        <dsp:cNvPr id="0" name=""/>
        <dsp:cNvSpPr/>
      </dsp:nvSpPr>
      <dsp:spPr>
        <a:xfrm rot="16177489">
          <a:off x="4067628" y="1305288"/>
          <a:ext cx="335956" cy="45590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10800000">
        <a:off x="4118351" y="1446861"/>
        <a:ext cx="235169" cy="273543"/>
      </dsp:txXfrm>
    </dsp:sp>
    <dsp:sp modelId="{F12ED6BC-7878-429D-B3FE-DB0268D85219}">
      <dsp:nvSpPr>
        <dsp:cNvPr id="0" name=""/>
        <dsp:cNvSpPr/>
      </dsp:nvSpPr>
      <dsp:spPr>
        <a:xfrm>
          <a:off x="3538535" y="0"/>
          <a:ext cx="1381965" cy="1206809"/>
        </a:xfrm>
        <a:prstGeom prst="ellipse">
          <a:avLst/>
        </a:prstGeom>
        <a:solidFill>
          <a:srgbClr val="3333FF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Emoció</a:t>
          </a:r>
          <a:endParaRPr lang="ca-ES" sz="1600" b="1" kern="1200" dirty="0"/>
        </a:p>
      </dsp:txBody>
      <dsp:txXfrm>
        <a:off x="3740919" y="176733"/>
        <a:ext cx="977197" cy="853343"/>
      </dsp:txXfrm>
    </dsp:sp>
    <dsp:sp modelId="{AAE1201C-064F-4343-A105-FBF1B6DC2C0F}">
      <dsp:nvSpPr>
        <dsp:cNvPr id="0" name=""/>
        <dsp:cNvSpPr/>
      </dsp:nvSpPr>
      <dsp:spPr>
        <a:xfrm rot="18821403">
          <a:off x="4893397" y="1594247"/>
          <a:ext cx="293146" cy="45590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4906995" y="1717224"/>
        <a:ext cx="205202" cy="273543"/>
      </dsp:txXfrm>
    </dsp:sp>
    <dsp:sp modelId="{1534E2BC-18E2-4CA4-BEFA-B54D7723FFAC}">
      <dsp:nvSpPr>
        <dsp:cNvPr id="0" name=""/>
        <dsp:cNvSpPr/>
      </dsp:nvSpPr>
      <dsp:spPr>
        <a:xfrm>
          <a:off x="4988381" y="549476"/>
          <a:ext cx="1381965" cy="1206809"/>
        </a:xfrm>
        <a:prstGeom prst="ellipse">
          <a:avLst/>
        </a:prstGeom>
        <a:solidFill>
          <a:srgbClr val="009999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Canvis d’humor</a:t>
          </a:r>
          <a:endParaRPr lang="ca-ES" sz="1600" b="1" kern="1200" dirty="0"/>
        </a:p>
      </dsp:txBody>
      <dsp:txXfrm>
        <a:off x="5190765" y="726209"/>
        <a:ext cx="977197" cy="853343"/>
      </dsp:txXfrm>
    </dsp:sp>
    <dsp:sp modelId="{C8C6D018-FCF2-43A4-9416-357A37CE9293}">
      <dsp:nvSpPr>
        <dsp:cNvPr id="0" name=""/>
        <dsp:cNvSpPr/>
      </dsp:nvSpPr>
      <dsp:spPr>
        <a:xfrm rot="21509239">
          <a:off x="5308702" y="2397898"/>
          <a:ext cx="190664" cy="45590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5308712" y="2489834"/>
        <a:ext cx="133465" cy="273543"/>
      </dsp:txXfrm>
    </dsp:sp>
    <dsp:sp modelId="{C47FDD13-80B3-47B7-A6FB-836C8F1A909D}">
      <dsp:nvSpPr>
        <dsp:cNvPr id="0" name=""/>
        <dsp:cNvSpPr/>
      </dsp:nvSpPr>
      <dsp:spPr>
        <a:xfrm>
          <a:off x="5588922" y="1999317"/>
          <a:ext cx="1381965" cy="1206809"/>
        </a:xfrm>
        <a:prstGeom prst="ellipse">
          <a:avLst/>
        </a:prstGeom>
        <a:solidFill>
          <a:srgbClr val="6600CC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Canvis físics</a:t>
          </a:r>
          <a:endParaRPr lang="ca-ES" sz="1600" b="1" kern="1200" dirty="0"/>
        </a:p>
      </dsp:txBody>
      <dsp:txXfrm>
        <a:off x="5791306" y="2176050"/>
        <a:ext cx="977197" cy="853343"/>
      </dsp:txXfrm>
    </dsp:sp>
    <dsp:sp modelId="{E724289C-6235-499D-8E2C-6619E7C6148E}">
      <dsp:nvSpPr>
        <dsp:cNvPr id="0" name=""/>
        <dsp:cNvSpPr/>
      </dsp:nvSpPr>
      <dsp:spPr>
        <a:xfrm rot="2700000">
          <a:off x="4912235" y="3235171"/>
          <a:ext cx="274677" cy="45590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4924303" y="3297218"/>
        <a:ext cx="192274" cy="273543"/>
      </dsp:txXfrm>
    </dsp:sp>
    <dsp:sp modelId="{753D937E-B42D-4A9C-9C08-818BA2FEABF4}">
      <dsp:nvSpPr>
        <dsp:cNvPr id="0" name=""/>
        <dsp:cNvSpPr/>
      </dsp:nvSpPr>
      <dsp:spPr>
        <a:xfrm>
          <a:off x="5001821" y="3502949"/>
          <a:ext cx="1381965" cy="1206809"/>
        </a:xfrm>
        <a:prstGeom prst="ellipse">
          <a:avLst/>
        </a:prstGeom>
        <a:solidFill>
          <a:srgbClr val="99CC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Forma part de la vida</a:t>
          </a:r>
          <a:endParaRPr lang="ca-ES" sz="1600" b="1" kern="1200" dirty="0"/>
        </a:p>
      </dsp:txBody>
      <dsp:txXfrm>
        <a:off x="5204205" y="3679682"/>
        <a:ext cx="977197" cy="853343"/>
      </dsp:txXfrm>
    </dsp:sp>
    <dsp:sp modelId="{7806A7C1-2B71-4932-A817-A351F65E67CB}">
      <dsp:nvSpPr>
        <dsp:cNvPr id="0" name=""/>
        <dsp:cNvSpPr/>
      </dsp:nvSpPr>
      <dsp:spPr>
        <a:xfrm rot="5400000">
          <a:off x="4075714" y="3550512"/>
          <a:ext cx="334495" cy="45590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4125888" y="3591519"/>
        <a:ext cx="234147" cy="273543"/>
      </dsp:txXfrm>
    </dsp:sp>
    <dsp:sp modelId="{097123D9-638F-4A49-BC40-133DB7438373}">
      <dsp:nvSpPr>
        <dsp:cNvPr id="0" name=""/>
        <dsp:cNvSpPr/>
      </dsp:nvSpPr>
      <dsp:spPr>
        <a:xfrm>
          <a:off x="3551979" y="4103494"/>
          <a:ext cx="1381965" cy="1206809"/>
        </a:xfrm>
        <a:prstGeom prst="ellipse">
          <a:avLst/>
        </a:prstGeom>
        <a:solidFill>
          <a:srgbClr val="D60093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Confiança en un/a mateix/a</a:t>
          </a:r>
          <a:endParaRPr lang="ca-ES" sz="1600" b="1" kern="1200" dirty="0"/>
        </a:p>
      </dsp:txBody>
      <dsp:txXfrm>
        <a:off x="3754363" y="4280227"/>
        <a:ext cx="977197" cy="853343"/>
      </dsp:txXfrm>
    </dsp:sp>
    <dsp:sp modelId="{FDBEA525-E7E9-4505-96D6-B81D5909FDE2}">
      <dsp:nvSpPr>
        <dsp:cNvPr id="0" name=""/>
        <dsp:cNvSpPr/>
      </dsp:nvSpPr>
      <dsp:spPr>
        <a:xfrm rot="8100000">
          <a:off x="3299011" y="3235171"/>
          <a:ext cx="274677" cy="45590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10800000">
        <a:off x="3369346" y="3297218"/>
        <a:ext cx="192274" cy="273543"/>
      </dsp:txXfrm>
    </dsp:sp>
    <dsp:sp modelId="{1BFB2682-DDD6-484F-97E7-D032690D004B}">
      <dsp:nvSpPr>
        <dsp:cNvPr id="0" name=""/>
        <dsp:cNvSpPr/>
      </dsp:nvSpPr>
      <dsp:spPr>
        <a:xfrm>
          <a:off x="2102137" y="3502949"/>
          <a:ext cx="1381965" cy="1206809"/>
        </a:xfrm>
        <a:prstGeom prst="ellipse">
          <a:avLst/>
        </a:prstGeom>
        <a:solidFill>
          <a:srgbClr val="FF66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Entre 8 i 15 anys</a:t>
          </a:r>
          <a:endParaRPr lang="ca-ES" sz="1600" b="1" kern="1200" dirty="0"/>
        </a:p>
      </dsp:txBody>
      <dsp:txXfrm>
        <a:off x="2304521" y="3679682"/>
        <a:ext cx="977197" cy="853343"/>
      </dsp:txXfrm>
    </dsp:sp>
    <dsp:sp modelId="{0BFC3C07-D043-4C92-AE25-00B2D13BE38A}">
      <dsp:nvSpPr>
        <dsp:cNvPr id="0" name=""/>
        <dsp:cNvSpPr/>
      </dsp:nvSpPr>
      <dsp:spPr>
        <a:xfrm rot="10889572">
          <a:off x="3012885" y="2398743"/>
          <a:ext cx="172045" cy="45590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10800000">
        <a:off x="3064489" y="2490596"/>
        <a:ext cx="120432" cy="273543"/>
      </dsp:txXfrm>
    </dsp:sp>
    <dsp:sp modelId="{AC366711-DABB-4172-9914-62E657E222F9}">
      <dsp:nvSpPr>
        <dsp:cNvPr id="0" name=""/>
        <dsp:cNvSpPr/>
      </dsp:nvSpPr>
      <dsp:spPr>
        <a:xfrm>
          <a:off x="1426031" y="2026908"/>
          <a:ext cx="1506194" cy="1151634"/>
        </a:xfrm>
        <a:prstGeom prst="ellipse">
          <a:avLst/>
        </a:prstGeom>
        <a:solidFill>
          <a:srgbClr val="FF9933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L'aparell reproductor arriba a la maduresa</a:t>
          </a:r>
          <a:endParaRPr lang="ca-ES" sz="1600" b="1" kern="1200" dirty="0"/>
        </a:p>
      </dsp:txBody>
      <dsp:txXfrm>
        <a:off x="1646608" y="2195561"/>
        <a:ext cx="1065040" cy="814328"/>
      </dsp:txXfrm>
    </dsp:sp>
    <dsp:sp modelId="{5A418F9E-F5CE-45A0-B622-D716206DFF00}">
      <dsp:nvSpPr>
        <dsp:cNvPr id="0" name=""/>
        <dsp:cNvSpPr/>
      </dsp:nvSpPr>
      <dsp:spPr>
        <a:xfrm rot="13546737">
          <a:off x="3280762" y="1594894"/>
          <a:ext cx="301799" cy="45590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10800000">
        <a:off x="3357605" y="1718518"/>
        <a:ext cx="211259" cy="273543"/>
      </dsp:txXfrm>
    </dsp:sp>
    <dsp:sp modelId="{7D386486-EE53-4E82-945A-BFC4D65D3397}">
      <dsp:nvSpPr>
        <dsp:cNvPr id="0" name=""/>
        <dsp:cNvSpPr/>
      </dsp:nvSpPr>
      <dsp:spPr>
        <a:xfrm>
          <a:off x="2088691" y="549481"/>
          <a:ext cx="1381965" cy="1206809"/>
        </a:xfrm>
        <a:prstGeom prst="ellipse">
          <a:avLst/>
        </a:prstGeom>
        <a:solidFill>
          <a:srgbClr val="3399FF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Confusió</a:t>
          </a:r>
          <a:endParaRPr lang="ca-ES" sz="1600" b="1" kern="1200" dirty="0"/>
        </a:p>
      </dsp:txBody>
      <dsp:txXfrm>
        <a:off x="2291075" y="726214"/>
        <a:ext cx="977197" cy="8533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D4AB2F-DC09-4AC9-9429-F081E4DACAC8}">
      <dsp:nvSpPr>
        <dsp:cNvPr id="0" name=""/>
        <dsp:cNvSpPr/>
      </dsp:nvSpPr>
      <dsp:spPr>
        <a:xfrm>
          <a:off x="3215488" y="1494785"/>
          <a:ext cx="1779532" cy="1705273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a-ES" sz="2000" b="1" i="1" kern="1200" dirty="0" smtClean="0">
            <a:solidFill>
              <a:srgbClr val="001F55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a-ES" sz="2000" b="1" i="1" kern="1200" dirty="0" smtClean="0">
            <a:solidFill>
              <a:srgbClr val="001F55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a-ES" sz="2000" b="1" i="1" kern="1200" dirty="0" smtClean="0">
            <a:solidFill>
              <a:srgbClr val="001F55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i="1" kern="1200" dirty="0" smtClean="0">
              <a:solidFill>
                <a:srgbClr val="001F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Pubertat...</a:t>
          </a:r>
          <a:endParaRPr lang="ca-ES" sz="1800" b="1" kern="1200" dirty="0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76094" y="1744516"/>
        <a:ext cx="1258320" cy="1205811"/>
      </dsp:txXfrm>
    </dsp:sp>
    <dsp:sp modelId="{B262BF46-9251-475A-BBB0-DFECF24F7239}">
      <dsp:nvSpPr>
        <dsp:cNvPr id="0" name=""/>
        <dsp:cNvSpPr/>
      </dsp:nvSpPr>
      <dsp:spPr>
        <a:xfrm rot="13276441">
          <a:off x="3102951" y="1384803"/>
          <a:ext cx="291450" cy="4215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 rot="10800000">
        <a:off x="3179525" y="1497956"/>
        <a:ext cx="204015" cy="252941"/>
      </dsp:txXfrm>
    </dsp:sp>
    <dsp:sp modelId="{8638044D-BA42-4F4E-8369-F70442CFFDF1}">
      <dsp:nvSpPr>
        <dsp:cNvPr id="0" name=""/>
        <dsp:cNvSpPr/>
      </dsp:nvSpPr>
      <dsp:spPr>
        <a:xfrm>
          <a:off x="1454736" y="-88572"/>
          <a:ext cx="1805657" cy="1804032"/>
        </a:xfrm>
        <a:prstGeom prst="ellipse">
          <a:avLst/>
        </a:prstGeom>
        <a:solidFill>
          <a:srgbClr val="FF00FF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Canvis d'estat d’ànim</a:t>
          </a:r>
          <a:endParaRPr lang="ca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9168" y="175622"/>
        <a:ext cx="1276793" cy="1275644"/>
      </dsp:txXfrm>
    </dsp:sp>
    <dsp:sp modelId="{8E7CF8E0-15F0-4777-894A-D10100508736}">
      <dsp:nvSpPr>
        <dsp:cNvPr id="0" name=""/>
        <dsp:cNvSpPr/>
      </dsp:nvSpPr>
      <dsp:spPr>
        <a:xfrm rot="9221639">
          <a:off x="2925083" y="2647163"/>
          <a:ext cx="294949" cy="4215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 rot="10800000">
        <a:off x="3008986" y="2711870"/>
        <a:ext cx="206464" cy="252941"/>
      </dsp:txXfrm>
    </dsp:sp>
    <dsp:sp modelId="{B559E1F4-5C5A-4D72-86AC-56C4AB24F934}">
      <dsp:nvSpPr>
        <dsp:cNvPr id="0" name=""/>
        <dsp:cNvSpPr/>
      </dsp:nvSpPr>
      <dsp:spPr>
        <a:xfrm>
          <a:off x="1064731" y="2471572"/>
          <a:ext cx="1846673" cy="1845011"/>
        </a:xfrm>
        <a:prstGeom prst="ellipse">
          <a:avLst/>
        </a:prstGeom>
        <a:solidFill>
          <a:srgbClr val="FF9933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Autocontrol</a:t>
          </a:r>
          <a:endParaRPr lang="ca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35170" y="2741768"/>
        <a:ext cx="1305795" cy="1304619"/>
      </dsp:txXfrm>
    </dsp:sp>
    <dsp:sp modelId="{A1E155F4-EAA3-47CD-85D3-4533365B72BA}">
      <dsp:nvSpPr>
        <dsp:cNvPr id="0" name=""/>
        <dsp:cNvSpPr/>
      </dsp:nvSpPr>
      <dsp:spPr>
        <a:xfrm rot="2330272">
          <a:off x="4831333" y="2806032"/>
          <a:ext cx="210710" cy="4215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4838320" y="2870525"/>
        <a:ext cx="147497" cy="252941"/>
      </dsp:txXfrm>
    </dsp:sp>
    <dsp:sp modelId="{D2968CAE-E27B-4046-86BB-92732C536154}">
      <dsp:nvSpPr>
        <dsp:cNvPr id="0" name=""/>
        <dsp:cNvSpPr/>
      </dsp:nvSpPr>
      <dsp:spPr>
        <a:xfrm>
          <a:off x="4891788" y="2801548"/>
          <a:ext cx="1846673" cy="1845011"/>
        </a:xfrm>
        <a:prstGeom prst="ellipse">
          <a:avLst/>
        </a:prstGeom>
        <a:solidFill>
          <a:srgbClr val="99CC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Canvis en l’autoestima</a:t>
          </a:r>
          <a:endParaRPr lang="ca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162227" y="3071744"/>
        <a:ext cx="1305795" cy="1304619"/>
      </dsp:txXfrm>
    </dsp:sp>
    <dsp:sp modelId="{D48398AD-7D7C-47A3-8087-3A661D953BE3}">
      <dsp:nvSpPr>
        <dsp:cNvPr id="0" name=""/>
        <dsp:cNvSpPr/>
      </dsp:nvSpPr>
      <dsp:spPr>
        <a:xfrm rot="19714954">
          <a:off x="4935988" y="1541770"/>
          <a:ext cx="286298" cy="4215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4942284" y="1648470"/>
        <a:ext cx="200409" cy="252941"/>
      </dsp:txXfrm>
    </dsp:sp>
    <dsp:sp modelId="{E41C7F54-5B81-48C6-9073-6E7E3EF17B61}">
      <dsp:nvSpPr>
        <dsp:cNvPr id="0" name=""/>
        <dsp:cNvSpPr/>
      </dsp:nvSpPr>
      <dsp:spPr>
        <a:xfrm>
          <a:off x="5180986" y="203844"/>
          <a:ext cx="1846673" cy="1845011"/>
        </a:xfrm>
        <a:prstGeom prst="ellipse">
          <a:avLst/>
        </a:prstGeom>
        <a:solidFill>
          <a:srgbClr val="6600CC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Necessitat d’independència</a:t>
          </a:r>
          <a:endParaRPr lang="ca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51425" y="474040"/>
        <a:ext cx="1305795" cy="13046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7625" y="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97190-38B6-40C9-8A67-3F63F520D096}" type="datetimeFigureOut">
              <a:rPr lang="en-US" smtClean="0"/>
              <a:t>2/14/2018</a:t>
            </a:fld>
            <a:endParaRPr lang="ca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511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7625" y="9444038"/>
            <a:ext cx="29511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498162-F2CA-4F7D-89BC-289D7BC999F9}" type="slidenum">
              <a:rPr lang="en-U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58643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579B8E-A1BC-48A1-BD1B-7C0C1263013B}" type="datetimeFigureOut">
              <a:rPr lang="en-US" smtClean="0"/>
              <a:t>2/14/2018</a:t>
            </a:fld>
            <a:endParaRPr lang="ca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22694"/>
            <a:ext cx="544830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FB1AD-65A6-4ECF-882C-6E1032961D7E}" type="slidenum">
              <a:rPr lang="en-U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93897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FB1AD-65A6-4ECF-882C-6E1032961D7E}" type="slidenum">
              <a:rPr lang="en-US" smtClean="0"/>
              <a:t>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89203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FB1AD-65A6-4ECF-882C-6E1032961D7E}" type="slidenum">
              <a:rPr lang="en-US" smtClean="0"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37231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6CC8-E905-438D-A8E1-56D42D3305D3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CA17A-2772-4AFE-9973-716500AFCAF7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21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6CC8-E905-438D-A8E1-56D42D3305D3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CA17A-2772-4AFE-9973-716500AFCAF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13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6CC8-E905-438D-A8E1-56D42D3305D3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CA17A-2772-4AFE-9973-716500AFCAF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715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76405"/>
            <a:ext cx="7886700" cy="1014284"/>
          </a:xfrm>
        </p:spPr>
        <p:txBody>
          <a:bodyPr/>
          <a:lstStyle>
            <a:lvl1pPr>
              <a:defRPr b="1">
                <a:solidFill>
                  <a:srgbClr val="017FBA"/>
                </a:solidFill>
                <a:latin typeface="GothamBook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17FBA"/>
                </a:solidFill>
                <a:latin typeface="GothamBook" pitchFamily="50" charset="0"/>
              </a:defRPr>
            </a:lvl1pPr>
            <a:lvl2pPr>
              <a:defRPr>
                <a:solidFill>
                  <a:srgbClr val="017FBA"/>
                </a:solidFill>
                <a:latin typeface="GothamBook" pitchFamily="50" charset="0"/>
              </a:defRPr>
            </a:lvl2pPr>
            <a:lvl3pPr>
              <a:defRPr>
                <a:solidFill>
                  <a:srgbClr val="017FBA"/>
                </a:solidFill>
                <a:latin typeface="GothamBook" pitchFamily="50" charset="0"/>
              </a:defRPr>
            </a:lvl3pPr>
            <a:lvl4pPr>
              <a:defRPr>
                <a:solidFill>
                  <a:srgbClr val="017FBA"/>
                </a:solidFill>
                <a:latin typeface="GothamBook" pitchFamily="50" charset="0"/>
              </a:defRPr>
            </a:lvl4pPr>
            <a:lvl5pPr>
              <a:defRPr>
                <a:solidFill>
                  <a:srgbClr val="017FBA"/>
                </a:solidFill>
                <a:latin typeface="GothamBook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17FBA"/>
                </a:solidFill>
                <a:latin typeface="GothamBook" pitchFamily="50" charset="0"/>
              </a:defRPr>
            </a:lvl1pPr>
          </a:lstStyle>
          <a:p>
            <a:fld id="{F8CD6CC8-E905-438D-A8E1-56D42D3305D3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17FBA"/>
                </a:solidFill>
                <a:latin typeface="GothamBook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17FBA"/>
                </a:solidFill>
                <a:latin typeface="GothamBook" pitchFamily="50" charset="0"/>
              </a:defRPr>
            </a:lvl1pPr>
          </a:lstStyle>
          <a:p>
            <a:fld id="{A41CA17A-2772-4AFE-9973-716500AFCAF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48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6CC8-E905-438D-A8E1-56D42D3305D3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CA17A-2772-4AFE-9973-716500AFCAF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6CC8-E905-438D-A8E1-56D42D3305D3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CA17A-2772-4AFE-9973-716500AFCAF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0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6CC8-E905-438D-A8E1-56D42D3305D3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CA17A-2772-4AFE-9973-716500AFCAF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9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6CC8-E905-438D-A8E1-56D42D3305D3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CA17A-2772-4AFE-9973-716500AFCAF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573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6CC8-E905-438D-A8E1-56D42D3305D3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CA17A-2772-4AFE-9973-716500AFCAF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348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6CC8-E905-438D-A8E1-56D42D3305D3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CA17A-2772-4AFE-9973-716500AFCAF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071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6CC8-E905-438D-A8E1-56D42D3305D3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CA17A-2772-4AFE-9973-716500AFCAF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52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D6CC8-E905-438D-A8E1-56D42D3305D3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CA17A-2772-4AFE-9973-716500AFCAF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7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1.wdp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42.emf"/><Relationship Id="rId10" Type="http://schemas.openxmlformats.org/officeDocument/2006/relationships/image" Target="../media/image47.png"/><Relationship Id="rId4" Type="http://schemas.microsoft.com/office/2007/relationships/hdphoto" Target="../media/hdphoto4.wdp"/><Relationship Id="rId9" Type="http://schemas.openxmlformats.org/officeDocument/2006/relationships/image" Target="../media/image46.jpeg"/><Relationship Id="rId14" Type="http://schemas.openxmlformats.org/officeDocument/2006/relationships/image" Target="../media/image4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7" Type="http://schemas.openxmlformats.org/officeDocument/2006/relationships/image" Target="../media/image53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3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2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7.png"/><Relationship Id="rId5" Type="http://schemas.openxmlformats.org/officeDocument/2006/relationships/image" Target="../media/image31.png"/><Relationship Id="rId10" Type="http://schemas.openxmlformats.org/officeDocument/2006/relationships/image" Target="../media/image2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narrowchalkmorti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267" y="3486774"/>
            <a:ext cx="2742108" cy="1633326"/>
          </a:xfrm>
          <a:prstGeom prst="rect">
            <a:avLst/>
          </a:prstGeom>
        </p:spPr>
      </p:pic>
      <p:pic>
        <p:nvPicPr>
          <p:cNvPr id="29" name="Picture 28" descr="narrowchalkmorti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69" y="3492539"/>
            <a:ext cx="2742108" cy="1633326"/>
          </a:xfrm>
          <a:prstGeom prst="rect">
            <a:avLst/>
          </a:prstGeom>
        </p:spPr>
      </p:pic>
      <p:pic>
        <p:nvPicPr>
          <p:cNvPr id="21" name="Picture 20" descr="narrowchalkmorti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303" y="3521189"/>
            <a:ext cx="2742108" cy="16333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770" y="730193"/>
            <a:ext cx="7886700" cy="1014284"/>
          </a:xfrm>
        </p:spPr>
        <p:txBody>
          <a:bodyPr>
            <a:normAutofit/>
          </a:bodyPr>
          <a:lstStyle/>
          <a:p>
            <a:r>
              <a:rPr lang="es-ES" sz="3600" dirty="0" smtClean="0"/>
              <a:t>Trenca els esquemes</a:t>
            </a:r>
            <a:endParaRPr lang="ca-ES" sz="3600" noProof="1"/>
          </a:p>
        </p:txBody>
      </p:sp>
      <p:sp>
        <p:nvSpPr>
          <p:cNvPr id="11" name="TextBox 10"/>
          <p:cNvSpPr txBox="1"/>
          <p:nvPr/>
        </p:nvSpPr>
        <p:spPr>
          <a:xfrm>
            <a:off x="597408" y="2133600"/>
            <a:ext cx="2084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3399"/>
                </a:solidFill>
                <a:latin typeface="Arial"/>
              </a:rPr>
              <a:t>Les noies haurien de ser perfectes</a:t>
            </a:r>
            <a:endParaRPr lang="ca-ES" sz="2000" b="1" dirty="0">
              <a:solidFill>
                <a:srgbClr val="FF3399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3300" y="2133600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182C1"/>
                </a:solidFill>
                <a:latin typeface="Arial"/>
              </a:rPr>
              <a:t>Els nois haurien de ser forts</a:t>
            </a:r>
            <a:endParaRPr lang="ca-ES" sz="2000" b="1" dirty="0">
              <a:solidFill>
                <a:srgbClr val="0182C1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9875" y="1979711"/>
            <a:ext cx="2650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3399"/>
                </a:solidFill>
                <a:latin typeface="Arial"/>
              </a:rPr>
              <a:t>Les noies no poden ser comentaristes esportives</a:t>
            </a:r>
            <a:endParaRPr lang="ca-ES" sz="2000" b="1" dirty="0">
              <a:solidFill>
                <a:srgbClr val="FF3399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7916" y="3795606"/>
            <a:ext cx="2322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182C1"/>
                </a:solidFill>
                <a:latin typeface="Arial"/>
              </a:rPr>
              <a:t>Els nois haurien de ser sempre valents</a:t>
            </a:r>
            <a:endParaRPr lang="ca-ES" sz="2000" b="1" dirty="0">
              <a:solidFill>
                <a:srgbClr val="0182C1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42488" y="3795606"/>
            <a:ext cx="2847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3399"/>
                </a:solidFill>
                <a:latin typeface="Arial"/>
              </a:rPr>
              <a:t>Les noies haurien de complaure a la gent que les envolta</a:t>
            </a:r>
            <a:endParaRPr lang="ca-ES" sz="2000" b="1" dirty="0">
              <a:solidFill>
                <a:srgbClr val="FF3399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08058" y="3665070"/>
            <a:ext cx="2434525" cy="151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182C1"/>
                </a:solidFill>
                <a:latin typeface="Arial"/>
              </a:rPr>
              <a:t>Els nois són millors en ciències o matemàtiques</a:t>
            </a:r>
            <a:endParaRPr lang="ca-ES" sz="2000" b="1" dirty="0">
              <a:solidFill>
                <a:srgbClr val="0182C1"/>
              </a:solidFill>
              <a:latin typeface="Arial"/>
              <a:cs typeface="Arial"/>
            </a:endParaRPr>
          </a:p>
        </p:txBody>
      </p:sp>
      <p:pic>
        <p:nvPicPr>
          <p:cNvPr id="23" name="Picture 22" descr="5 minut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9"/>
          <a:stretch/>
        </p:blipFill>
        <p:spPr>
          <a:xfrm>
            <a:off x="8175169" y="5807927"/>
            <a:ext cx="566061" cy="68978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565569" y="599893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11A77"/>
                </a:solidFill>
                <a:latin typeface="Arial"/>
              </a:rPr>
              <a:t>5 min.</a:t>
            </a:r>
            <a:endParaRPr lang="ca-ES" sz="1400" b="1" dirty="0">
              <a:solidFill>
                <a:srgbClr val="011A77"/>
              </a:solidFill>
              <a:latin typeface="Arial"/>
              <a:cs typeface="Arial"/>
            </a:endParaRPr>
          </a:p>
        </p:txBody>
      </p:sp>
      <p:pic>
        <p:nvPicPr>
          <p:cNvPr id="26" name="Picture 25" descr="narrowchalkmorti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819" y="1813107"/>
            <a:ext cx="2742108" cy="1633326"/>
          </a:xfrm>
          <a:prstGeom prst="rect">
            <a:avLst/>
          </a:prstGeom>
        </p:spPr>
      </p:pic>
      <p:pic>
        <p:nvPicPr>
          <p:cNvPr id="27" name="Picture 26" descr="narrowchalkmorti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066" y="1835519"/>
            <a:ext cx="2742108" cy="1633326"/>
          </a:xfrm>
          <a:prstGeom prst="rect">
            <a:avLst/>
          </a:prstGeom>
        </p:spPr>
      </p:pic>
      <p:pic>
        <p:nvPicPr>
          <p:cNvPr id="28" name="Picture 27" descr="narrowchalkmorti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6" y="1834075"/>
            <a:ext cx="2742108" cy="163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8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sz="3600" dirty="0" smtClean="0"/>
              <a:t>Preguntes freqüents sobre els tampons </a:t>
            </a:r>
            <a:endParaRPr lang="ca-ES" sz="3600" dirty="0"/>
          </a:p>
        </p:txBody>
      </p:sp>
      <p:grpSp>
        <p:nvGrpSpPr>
          <p:cNvPr id="4" name="Group 3"/>
          <p:cNvGrpSpPr/>
          <p:nvPr/>
        </p:nvGrpSpPr>
        <p:grpSpPr>
          <a:xfrm>
            <a:off x="445158" y="1834713"/>
            <a:ext cx="1818207" cy="1451204"/>
            <a:chOff x="2212484" y="569804"/>
            <a:chExt cx="1137656" cy="1137656"/>
          </a:xfrm>
          <a:scene3d>
            <a:camera prst="orthographicFront"/>
            <a:lightRig rig="flat" dir="t"/>
          </a:scene3d>
        </p:grpSpPr>
        <p:sp>
          <p:nvSpPr>
            <p:cNvPr id="5" name="Oval 4"/>
            <p:cNvSpPr/>
            <p:nvPr/>
          </p:nvSpPr>
          <p:spPr>
            <a:xfrm>
              <a:off x="2212484" y="569804"/>
              <a:ext cx="1137656" cy="1137656"/>
            </a:xfrm>
            <a:prstGeom prst="ellipse">
              <a:avLst/>
            </a:prstGeom>
            <a:solidFill>
              <a:srgbClr val="3399FF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Oval 4"/>
            <p:cNvSpPr/>
            <p:nvPr/>
          </p:nvSpPr>
          <p:spPr>
            <a:xfrm>
              <a:off x="2323004" y="736410"/>
              <a:ext cx="930684" cy="80444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b="1" dirty="0" smtClean="0"/>
                <a:t>A quina edat es poden començar a utilitzar tampons?</a:t>
              </a:r>
              <a:endParaRPr lang="ca-ES" b="1" kern="1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809678" y="2685465"/>
            <a:ext cx="1395248" cy="1228033"/>
            <a:chOff x="4016769" y="3213742"/>
            <a:chExt cx="1260182" cy="1260182"/>
          </a:xfrm>
          <a:scene3d>
            <a:camera prst="orthographicFront"/>
            <a:lightRig rig="flat" dir="t"/>
          </a:scene3d>
        </p:grpSpPr>
        <p:sp>
          <p:nvSpPr>
            <p:cNvPr id="8" name="Oval 7"/>
            <p:cNvSpPr/>
            <p:nvPr/>
          </p:nvSpPr>
          <p:spPr>
            <a:xfrm>
              <a:off x="4016769" y="3213742"/>
              <a:ext cx="1260182" cy="1260182"/>
            </a:xfrm>
            <a:prstGeom prst="ellipse">
              <a:avLst/>
            </a:prstGeom>
            <a:solidFill>
              <a:srgbClr val="FF9933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Oval 4"/>
            <p:cNvSpPr/>
            <p:nvPr/>
          </p:nvSpPr>
          <p:spPr>
            <a:xfrm>
              <a:off x="4201318" y="3398291"/>
              <a:ext cx="891084" cy="89108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b="1" kern="1200" dirty="0" smtClean="0"/>
                <a:t>Des de la primera regla!</a:t>
              </a:r>
              <a:endParaRPr lang="ca-ES" sz="16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337145" y="1848975"/>
            <a:ext cx="1818000" cy="1450800"/>
            <a:chOff x="1127156" y="1143002"/>
            <a:chExt cx="1574951" cy="1415500"/>
          </a:xfrm>
          <a:scene3d>
            <a:camera prst="orthographicFront"/>
            <a:lightRig rig="flat" dir="t"/>
          </a:scene3d>
        </p:grpSpPr>
        <p:sp>
          <p:nvSpPr>
            <p:cNvPr id="11" name="Oval 10"/>
            <p:cNvSpPr/>
            <p:nvPr/>
          </p:nvSpPr>
          <p:spPr>
            <a:xfrm>
              <a:off x="1127156" y="1143002"/>
              <a:ext cx="1574951" cy="1415500"/>
            </a:xfrm>
            <a:prstGeom prst="ellipse">
              <a:avLst/>
            </a:prstGeom>
            <a:solidFill>
              <a:srgbClr val="6600CC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Oval 4"/>
            <p:cNvSpPr/>
            <p:nvPr/>
          </p:nvSpPr>
          <p:spPr>
            <a:xfrm>
              <a:off x="1357802" y="1350297"/>
              <a:ext cx="1113659" cy="100091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5778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b="1" kern="1200" dirty="0" smtClean="0"/>
                <a:t>I si el tampó es perd dins meu?</a:t>
              </a:r>
              <a:endParaRPr lang="ca-ES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558436" y="2783375"/>
            <a:ext cx="1396800" cy="1227600"/>
            <a:chOff x="3977925" y="3192355"/>
            <a:chExt cx="1260182" cy="1260182"/>
          </a:xfrm>
          <a:scene3d>
            <a:camera prst="orthographicFront"/>
            <a:lightRig rig="flat" dir="t"/>
          </a:scene3d>
        </p:grpSpPr>
        <p:sp>
          <p:nvSpPr>
            <p:cNvPr id="14" name="Oval 13"/>
            <p:cNvSpPr/>
            <p:nvPr/>
          </p:nvSpPr>
          <p:spPr>
            <a:xfrm>
              <a:off x="3977925" y="3192355"/>
              <a:ext cx="1260182" cy="1260182"/>
            </a:xfrm>
            <a:prstGeom prst="ellipse">
              <a:avLst/>
            </a:prstGeom>
            <a:solidFill>
              <a:srgbClr val="FF9933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Oval 4"/>
            <p:cNvSpPr/>
            <p:nvPr/>
          </p:nvSpPr>
          <p:spPr>
            <a:xfrm>
              <a:off x="4162474" y="3376904"/>
              <a:ext cx="952248" cy="89108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b="1" kern="1200" dirty="0" smtClean="0"/>
                <a:t>Impossible!</a:t>
              </a:r>
              <a:endParaRPr lang="ca-ES" sz="16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102542" y="1848681"/>
            <a:ext cx="1818000" cy="1450800"/>
            <a:chOff x="2941351" y="2082"/>
            <a:chExt cx="1260182" cy="1260182"/>
          </a:xfrm>
          <a:scene3d>
            <a:camera prst="orthographicFront"/>
            <a:lightRig rig="flat" dir="t"/>
          </a:scene3d>
        </p:grpSpPr>
        <p:sp>
          <p:nvSpPr>
            <p:cNvPr id="20" name="Oval 19"/>
            <p:cNvSpPr/>
            <p:nvPr/>
          </p:nvSpPr>
          <p:spPr>
            <a:xfrm>
              <a:off x="2941351" y="2082"/>
              <a:ext cx="1260182" cy="1260182"/>
            </a:xfrm>
            <a:prstGeom prst="ellipse">
              <a:avLst/>
            </a:prstGeom>
            <a:solidFill>
              <a:srgbClr val="FF00FF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Oval 4"/>
            <p:cNvSpPr/>
            <p:nvPr/>
          </p:nvSpPr>
          <p:spPr>
            <a:xfrm>
              <a:off x="3125900" y="186631"/>
              <a:ext cx="891084" cy="89108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b="1" kern="1200" dirty="0" smtClean="0"/>
                <a:t>Seguiré sent verge si utilitzo tampons?</a:t>
              </a:r>
              <a:endParaRPr lang="ca-ES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256039" y="2865600"/>
            <a:ext cx="1396800" cy="1227600"/>
            <a:chOff x="3977925" y="3192355"/>
            <a:chExt cx="1260182" cy="1260182"/>
          </a:xfrm>
          <a:scene3d>
            <a:camera prst="orthographicFront"/>
            <a:lightRig rig="flat" dir="t"/>
          </a:scene3d>
        </p:grpSpPr>
        <p:sp>
          <p:nvSpPr>
            <p:cNvPr id="23" name="Oval 22"/>
            <p:cNvSpPr/>
            <p:nvPr/>
          </p:nvSpPr>
          <p:spPr>
            <a:xfrm>
              <a:off x="3977925" y="3192355"/>
              <a:ext cx="1260182" cy="1260182"/>
            </a:xfrm>
            <a:prstGeom prst="ellipse">
              <a:avLst/>
            </a:prstGeom>
            <a:solidFill>
              <a:srgbClr val="FF9933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Oval 4"/>
            <p:cNvSpPr/>
            <p:nvPr/>
          </p:nvSpPr>
          <p:spPr>
            <a:xfrm>
              <a:off x="4162474" y="3376904"/>
              <a:ext cx="952248" cy="89108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b="1" dirty="0" smtClean="0"/>
                <a:t>I tant!</a:t>
              </a:r>
              <a:endParaRPr lang="ca-ES" sz="16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598198" y="4315699"/>
            <a:ext cx="1818207" cy="1451204"/>
            <a:chOff x="2212484" y="569804"/>
            <a:chExt cx="1137656" cy="1137656"/>
          </a:xfrm>
          <a:solidFill>
            <a:srgbClr val="73C408"/>
          </a:solidFill>
          <a:scene3d>
            <a:camera prst="orthographicFront"/>
            <a:lightRig rig="flat" dir="t"/>
          </a:scene3d>
        </p:grpSpPr>
        <p:sp>
          <p:nvSpPr>
            <p:cNvPr id="26" name="Oval 25"/>
            <p:cNvSpPr/>
            <p:nvPr/>
          </p:nvSpPr>
          <p:spPr>
            <a:xfrm>
              <a:off x="2212484" y="569804"/>
              <a:ext cx="1137656" cy="1137656"/>
            </a:xfrm>
            <a:prstGeom prst="ellipse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Oval 4"/>
            <p:cNvSpPr/>
            <p:nvPr/>
          </p:nvSpPr>
          <p:spPr>
            <a:xfrm>
              <a:off x="2401975" y="745968"/>
              <a:ext cx="804444" cy="73354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b="1" dirty="0" smtClean="0"/>
                <a:t>Fa mal portar posat un tampó?</a:t>
              </a:r>
              <a:endParaRPr lang="ca-ES" b="1" kern="12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962719" y="5166451"/>
            <a:ext cx="1395248" cy="1228033"/>
            <a:chOff x="4016770" y="3213742"/>
            <a:chExt cx="1260182" cy="1260182"/>
          </a:xfrm>
          <a:scene3d>
            <a:camera prst="orthographicFront"/>
            <a:lightRig rig="flat" dir="t"/>
          </a:scene3d>
        </p:grpSpPr>
        <p:sp>
          <p:nvSpPr>
            <p:cNvPr id="29" name="Oval 28"/>
            <p:cNvSpPr/>
            <p:nvPr/>
          </p:nvSpPr>
          <p:spPr>
            <a:xfrm>
              <a:off x="4016770" y="3213742"/>
              <a:ext cx="1260182" cy="1260182"/>
            </a:xfrm>
            <a:prstGeom prst="ellipse">
              <a:avLst/>
            </a:prstGeom>
            <a:solidFill>
              <a:srgbClr val="FF9933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Oval 4"/>
            <p:cNvSpPr/>
            <p:nvPr/>
          </p:nvSpPr>
          <p:spPr>
            <a:xfrm>
              <a:off x="4137665" y="3470457"/>
              <a:ext cx="1018393" cy="89108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b="1" kern="1200" dirty="0" smtClean="0"/>
                <a:t>No! Això vol dir que no te l’has posat bé!</a:t>
              </a:r>
              <a:endParaRPr lang="ca-ES" sz="16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490185" y="4329961"/>
            <a:ext cx="1818000" cy="1450800"/>
            <a:chOff x="1127156" y="1143002"/>
            <a:chExt cx="1574951" cy="1415500"/>
          </a:xfrm>
          <a:solidFill>
            <a:srgbClr val="FF3300"/>
          </a:solidFill>
          <a:scene3d>
            <a:camera prst="orthographicFront"/>
            <a:lightRig rig="flat" dir="t"/>
          </a:scene3d>
        </p:grpSpPr>
        <p:sp>
          <p:nvSpPr>
            <p:cNvPr id="32" name="Oval 31"/>
            <p:cNvSpPr/>
            <p:nvPr/>
          </p:nvSpPr>
          <p:spPr>
            <a:xfrm>
              <a:off x="1127156" y="1143002"/>
              <a:ext cx="1574951" cy="1415500"/>
            </a:xfrm>
            <a:prstGeom prst="ellipse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Oval 4"/>
            <p:cNvSpPr/>
            <p:nvPr/>
          </p:nvSpPr>
          <p:spPr>
            <a:xfrm>
              <a:off x="1352929" y="1438629"/>
              <a:ext cx="1194240" cy="87166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5778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Els tampons </a:t>
              </a:r>
              <a:r>
                <a:rPr dirty="0" smtClean="0"/>
                <a:t> </a:t>
              </a:r>
              <a:r>
                <a:rPr lang="en-US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només són pràctics per a </a:t>
              </a:r>
              <a:r>
                <a:rPr lang="en-US" b="1" kern="12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nedar</a:t>
              </a:r>
              <a:r>
                <a:rPr lang="en-US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ca-ES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909331" y="5238312"/>
            <a:ext cx="1396800" cy="1227600"/>
            <a:chOff x="3977925" y="3192355"/>
            <a:chExt cx="1260182" cy="1260182"/>
          </a:xfrm>
          <a:scene3d>
            <a:camera prst="orthographicFront"/>
            <a:lightRig rig="flat" dir="t"/>
          </a:scene3d>
        </p:grpSpPr>
        <p:sp>
          <p:nvSpPr>
            <p:cNvPr id="35" name="Oval 34"/>
            <p:cNvSpPr/>
            <p:nvPr/>
          </p:nvSpPr>
          <p:spPr>
            <a:xfrm>
              <a:off x="3977925" y="3192355"/>
              <a:ext cx="1260182" cy="1260182"/>
            </a:xfrm>
            <a:prstGeom prst="ellipse">
              <a:avLst/>
            </a:prstGeom>
            <a:solidFill>
              <a:srgbClr val="FF9933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Oval 4"/>
            <p:cNvSpPr/>
            <p:nvPr/>
          </p:nvSpPr>
          <p:spPr>
            <a:xfrm>
              <a:off x="4063673" y="3376904"/>
              <a:ext cx="1051048" cy="89108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b="1" kern="1200" dirty="0" smtClean="0"/>
                <a:t>No! Pots utilitzar-los sempre!</a:t>
              </a:r>
              <a:endParaRPr lang="ca-ES" sz="16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11316">
            <a:off x="5964221" y="4400233"/>
            <a:ext cx="3005399" cy="498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983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1410">
            <a:off x="3615845" y="2987286"/>
            <a:ext cx="1449310" cy="2450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/>
              <a:t>Tancament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7727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b="1" dirty="0">
                <a:solidFill>
                  <a:srgbClr val="0182C1"/>
                </a:solidFill>
                <a:latin typeface="Arial"/>
              </a:rPr>
              <a:t>I el més important: </a:t>
            </a:r>
            <a:endParaRPr lang="ca-ES" b="1" dirty="0" smtClean="0">
              <a:solidFill>
                <a:srgbClr val="0182C1"/>
              </a:solidFill>
              <a:latin typeface="Arial"/>
            </a:endParaRPr>
          </a:p>
          <a:p>
            <a:pPr marL="0" indent="0" algn="ctr">
              <a:buNone/>
            </a:pPr>
            <a:r>
              <a:rPr b="1" dirty="0" smtClean="0">
                <a:solidFill>
                  <a:srgbClr val="0182C1"/>
                </a:solidFill>
                <a:latin typeface="Arial"/>
              </a:rPr>
              <a:t>Sigues sempre tu mateix/a! </a:t>
            </a:r>
            <a:endParaRPr lang="ca-ES" b="1" dirty="0">
              <a:solidFill>
                <a:srgbClr val="0182C1"/>
              </a:solidFill>
              <a:latin typeface="Arial"/>
            </a:endParaRPr>
          </a:p>
        </p:txBody>
      </p:sp>
      <p:pic>
        <p:nvPicPr>
          <p:cNvPr id="4" name="Picture 6" descr="E:\Docs\MMM\Projects\Always POME School Program\Design\Protocol\PPT design\Always Sharing PPT images\slide 6\bds100200704 cop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5760" y="3076789"/>
            <a:ext cx="2891946" cy="3733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 descr="E:\Docs\MMM\Projects\Always POME School Program\Design\Protocol\PPT design\Always Sharing PPT images\slide 27\iko100300088 cop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9016" y="2184698"/>
            <a:ext cx="1500657" cy="3350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 descr="E:\Docs\MMM\Projects\Always POME School Program\Design\Protocol\PPT design\Always Sharing PPT images\slide 9\piksel120100115 cop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7350" y="3474278"/>
            <a:ext cx="2679478" cy="34679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933" y="2005263"/>
            <a:ext cx="1541968" cy="505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6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narrowchalkmorti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170" y="5459476"/>
            <a:ext cx="4240646" cy="1048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139" y="240324"/>
            <a:ext cx="2086335" cy="1450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606473"/>
            <a:ext cx="7023434" cy="4351338"/>
          </a:xfrm>
        </p:spPr>
        <p:txBody>
          <a:bodyPr>
            <a:normAutofit/>
          </a:bodyPr>
          <a:lstStyle/>
          <a:p>
            <a:r>
              <a:rPr sz="2400" b="1" dirty="0">
                <a:solidFill>
                  <a:srgbClr val="0182C1"/>
                </a:solidFill>
                <a:latin typeface="Arial"/>
              </a:rPr>
              <a:t>El teu lot per a la primera regla conté:</a:t>
            </a:r>
            <a:endParaRPr lang="ca-ES" sz="2400" b="1" dirty="0">
              <a:solidFill>
                <a:srgbClr val="0182C1"/>
              </a:solidFill>
              <a:latin typeface="Arial"/>
            </a:endParaRPr>
          </a:p>
          <a:p>
            <a:endParaRPr lang="ca-ES" sz="500" dirty="0" smtClean="0"/>
          </a:p>
          <a:p>
            <a:pPr lvl="1"/>
            <a:r>
              <a:rPr lang="es-ES" sz="1600" b="1" dirty="0">
                <a:solidFill>
                  <a:srgbClr val="DB88B5"/>
                </a:solidFill>
                <a:latin typeface="Arial"/>
              </a:rPr>
              <a:t>Un fulletó informatiu que conté els principals aspectes relacionats amb els canvis durant la pubertat.</a:t>
            </a:r>
            <a:endParaRPr lang="ca-ES" sz="1600" b="1" dirty="0">
              <a:solidFill>
                <a:srgbClr val="DB88B5"/>
              </a:solidFill>
              <a:latin typeface="Arial"/>
            </a:endParaRPr>
          </a:p>
          <a:p>
            <a:pPr lvl="1"/>
            <a:r>
              <a:rPr lang="es-ES" sz="1600" b="1" dirty="0">
                <a:solidFill>
                  <a:srgbClr val="DB88B5"/>
                </a:solidFill>
                <a:latin typeface="Arial"/>
              </a:rPr>
              <a:t>Un fulletó desenvolupat per mares.</a:t>
            </a:r>
          </a:p>
          <a:p>
            <a:pPr lvl="1"/>
            <a:r>
              <a:rPr lang="es-ES" sz="1600" b="1" dirty="0" smtClean="0">
                <a:solidFill>
                  <a:srgbClr val="DB88B5"/>
                </a:solidFill>
                <a:latin typeface="Arial"/>
              </a:rPr>
              <a:t>Compreses Evax i Ausonia recomanades per adolescents.</a:t>
            </a:r>
            <a:endParaRPr lang="ca-ES" sz="1600" b="1" dirty="0">
              <a:solidFill>
                <a:srgbClr val="DB88B5"/>
              </a:solidFill>
              <a:latin typeface="Arial"/>
            </a:endParaRPr>
          </a:p>
          <a:p>
            <a:pPr lvl="1"/>
            <a:r>
              <a:rPr lang="es-ES" sz="1600" b="1" dirty="0" smtClean="0">
                <a:solidFill>
                  <a:srgbClr val="DB88B5"/>
                </a:solidFill>
                <a:latin typeface="Arial"/>
              </a:rPr>
              <a:t>Protectors </a:t>
            </a:r>
            <a:r>
              <a:rPr dirty="0" smtClean="0"/>
              <a:t> </a:t>
            </a:r>
            <a:r>
              <a:rPr lang="es-ES" sz="1600" b="1" dirty="0">
                <a:solidFill>
                  <a:srgbClr val="DB88B5"/>
                </a:solidFill>
                <a:latin typeface="Arial"/>
              </a:rPr>
              <a:t>Evax</a:t>
            </a:r>
            <a:r>
              <a:rPr dirty="0" smtClean="0"/>
              <a:t> </a:t>
            </a:r>
            <a:r>
              <a:rPr lang="es-ES" sz="1600" b="1" dirty="0" smtClean="0">
                <a:solidFill>
                  <a:srgbClr val="DB88B5"/>
                </a:solidFill>
                <a:latin typeface="Arial"/>
              </a:rPr>
              <a:t>recomanats per adolescents per ús diari.</a:t>
            </a:r>
          </a:p>
          <a:p>
            <a:pPr lvl="1"/>
            <a:r>
              <a:rPr lang="es-ES" sz="1600" b="1" dirty="0" smtClean="0">
                <a:solidFill>
                  <a:srgbClr val="DB88B5"/>
                </a:solidFill>
                <a:latin typeface="Arial"/>
              </a:rPr>
              <a:t>Tampons Tampax</a:t>
            </a:r>
            <a:r>
              <a:rPr dirty="0" smtClean="0"/>
              <a:t> </a:t>
            </a:r>
            <a:r>
              <a:rPr lang="es-ES" sz="1600" b="1" dirty="0" smtClean="0">
                <a:solidFill>
                  <a:srgbClr val="DB88B5"/>
                </a:solidFill>
                <a:latin typeface="Arial"/>
              </a:rPr>
              <a:t>Compak Pearl recomanats per a adolescents.</a:t>
            </a:r>
            <a:endParaRPr lang="ca-ES" sz="1600" b="1" dirty="0">
              <a:solidFill>
                <a:srgbClr val="DB88B5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632" y="676405"/>
            <a:ext cx="7886700" cy="1014284"/>
          </a:xfrm>
        </p:spPr>
        <p:txBody>
          <a:bodyPr/>
          <a:lstStyle/>
          <a:p>
            <a:r>
              <a:rPr dirty="0" smtClean="0"/>
              <a:t>Prova-ho a casa!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411121">
            <a:off x="7682903" y="1738577"/>
            <a:ext cx="1033580" cy="1455153"/>
          </a:xfrm>
          <a:prstGeom prst="rect">
            <a:avLst/>
          </a:prstGeom>
        </p:spPr>
      </p:pic>
      <p:pic>
        <p:nvPicPr>
          <p:cNvPr id="1026" name="Picture 2" descr="C:\Users\goulaoanjos.m\Documents\Mafalda Goulão\MKT\Tampax Library\Packs\Tampons\Tampax Compak Pearl 18ct Regula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28" y="4359854"/>
            <a:ext cx="1122045" cy="112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oulaoanjos.m\Documents\Mafalda Goulão\MKT\Tampax Library\Packs\Pads\EVAX Cotton-Normal-Wings-16ct-83730176-8410108659024-3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315" y="4358899"/>
            <a:ext cx="1122999" cy="112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oulaoanjos.m\Documents\Mafalda Goulão\MKT\Tampax Library\Packs\Pads\Ausonia-Night-Wings-8ct-83730326-8410108116671-3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978" y="4359853"/>
            <a:ext cx="1122045" cy="112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goulaoanjos.m\Documents\Mafalda Goulão\MKT\Tampax Library\Packs\Pads\CL Noche Alas 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56" y="4297090"/>
            <a:ext cx="1343543" cy="124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goulaoanjos.m\Documents\Mafalda Goulão\MKT\Tampax Library\Packs\Pads\Ausonia-Normal-Wings-14ct-83730319-8410108116213-3D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093" y="4297090"/>
            <a:ext cx="1122045" cy="112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goulaoanjos.m\Downloads\Evax-Normal-44ct-83731566-4015400724766-3D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41" y="4121189"/>
            <a:ext cx="1360710" cy="136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0"/>
          <p:cNvSpPr txBox="1">
            <a:spLocks/>
          </p:cNvSpPr>
          <p:nvPr/>
        </p:nvSpPr>
        <p:spPr>
          <a:xfrm>
            <a:off x="4431531" y="5618771"/>
            <a:ext cx="4323865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1" i="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 i="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 i="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 i="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 i="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dirty="0" smtClean="0"/>
              <a:t>Visualitza a la classe el vídeo</a:t>
            </a:r>
            <a:endParaRPr lang="ca-ES" dirty="0"/>
          </a:p>
          <a:p>
            <a:pPr marL="0" indent="0" algn="ctr">
              <a:buNone/>
            </a:pPr>
            <a:r>
              <a:rPr dirty="0" smtClean="0"/>
              <a:t>"Dubtes freqüents"</a:t>
            </a:r>
            <a:endParaRPr lang="ca-E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785" y1="52147" x2="44785" y2="52147"/>
                        <a14:foregroundMark x1="60736" y1="49080" x2="60736" y2="49080"/>
                        <a14:foregroundMark x1="56442" y1="33129" x2="56442" y2="33129"/>
                        <a14:foregroundMark x1="38650" y1="30061" x2="38650" y2="30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319" y="5684418"/>
            <a:ext cx="586026" cy="5860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941171">
            <a:off x="7854974" y="3277740"/>
            <a:ext cx="881404" cy="125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1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 smtClean="0"/>
              <a:t>Dóna-li la volta</a:t>
            </a:r>
            <a:r>
              <a:t/>
            </a:r>
            <a:br/>
            <a:r>
              <a:rPr lang="en-US" sz="3100" dirty="0" smtClean="0"/>
              <a:t>Exercici addicional 2</a:t>
            </a:r>
            <a:endParaRPr lang="ca-E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263" y="2262701"/>
            <a:ext cx="2251190" cy="2008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292" y="1964401"/>
            <a:ext cx="2103639" cy="19385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858" y="1790261"/>
            <a:ext cx="3696502" cy="4225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0571" y="5969538"/>
            <a:ext cx="400119" cy="4001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19859" y="6015708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11A77"/>
                </a:solidFill>
                <a:latin typeface="Arial"/>
              </a:rPr>
              <a:t>20 min.</a:t>
            </a:r>
            <a:endParaRPr lang="ca-ES" sz="1400" b="1" dirty="0">
              <a:solidFill>
                <a:srgbClr val="011A77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7259" y="5969538"/>
            <a:ext cx="400119" cy="4001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86659" y="6015710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11A77"/>
                </a:solidFill>
                <a:latin typeface="Arial"/>
              </a:rPr>
              <a:t>a 30 min.</a:t>
            </a:r>
            <a:endParaRPr lang="ca-ES" sz="1400" b="1" dirty="0">
              <a:solidFill>
                <a:srgbClr val="011A7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989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10629"/>
            <a:ext cx="7886700" cy="1014284"/>
          </a:xfrm>
        </p:spPr>
        <p:txBody>
          <a:bodyPr>
            <a:normAutofit fontScale="90000"/>
          </a:bodyPr>
          <a:lstStyle/>
          <a:p>
            <a:r>
              <a:rPr dirty="0" smtClean="0"/>
              <a:t>Informe de models de comportament</a:t>
            </a:r>
            <a:r>
              <a:t/>
            </a:r>
            <a:br/>
            <a:r>
              <a:rPr lang="en-US" sz="3100" dirty="0" smtClean="0"/>
              <a:t>Exercici</a:t>
            </a:r>
            <a:r>
              <a:rPr dirty="0" smtClean="0"/>
              <a:t> </a:t>
            </a:r>
            <a:r>
              <a:rPr lang="en-US" sz="3100" dirty="0" smtClean="0"/>
              <a:t>addicional 3</a:t>
            </a:r>
            <a:endParaRPr lang="ca-ES" sz="3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4704">
            <a:off x="2925234" y="2252675"/>
            <a:ext cx="1859253" cy="20648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2219186"/>
            <a:ext cx="791172" cy="8900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97" y="3235602"/>
            <a:ext cx="1874752" cy="2003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3576">
            <a:off x="4286159" y="4008436"/>
            <a:ext cx="1869144" cy="20758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2111681"/>
            <a:ext cx="1602122" cy="18978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0571" y="5969538"/>
            <a:ext cx="400119" cy="4001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19859" y="6015708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11A77"/>
                </a:solidFill>
                <a:latin typeface="Arial"/>
              </a:rPr>
              <a:t>20 min.</a:t>
            </a:r>
            <a:endParaRPr lang="ca-ES" sz="1400" b="1" dirty="0">
              <a:solidFill>
                <a:srgbClr val="011A7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555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arrowchalkmorti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99" y="2412233"/>
            <a:ext cx="4440561" cy="11564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Activitat principal: Imparable #ComUnaNena</a:t>
            </a:r>
            <a:endParaRPr lang="ca-E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7323810" y="5857925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11A77"/>
                </a:solidFill>
                <a:latin typeface="Arial"/>
              </a:rPr>
              <a:t>10 min.</a:t>
            </a:r>
            <a:endParaRPr lang="ca-ES" sz="1400" b="1" dirty="0">
              <a:solidFill>
                <a:srgbClr val="011A77"/>
              </a:solidFill>
              <a:latin typeface="Arial"/>
              <a:cs typeface="Arial"/>
            </a:endParaRPr>
          </a:p>
        </p:txBody>
      </p:sp>
      <p:pic>
        <p:nvPicPr>
          <p:cNvPr id="13" name="Picture 12" descr="fifteenmi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236" y="5806926"/>
            <a:ext cx="409774" cy="409774"/>
          </a:xfrm>
          <a:prstGeom prst="rect">
            <a:avLst/>
          </a:prstGeom>
        </p:spPr>
      </p:pic>
      <p:sp>
        <p:nvSpPr>
          <p:cNvPr id="14" name="Content Placeholder 10"/>
          <p:cNvSpPr txBox="1">
            <a:spLocks/>
          </p:cNvSpPr>
          <p:nvPr/>
        </p:nvSpPr>
        <p:spPr>
          <a:xfrm>
            <a:off x="769045" y="2609471"/>
            <a:ext cx="35814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1" i="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 i="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 i="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 i="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 i="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dirty="0" smtClean="0"/>
              <a:t>Posa el vídeo "Imparable #ComUnaNena" a classe</a:t>
            </a:r>
            <a:endParaRPr lang="ca-E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1780032" y="4222838"/>
            <a:ext cx="5763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i="1" dirty="0" smtClean="0">
                <a:solidFill>
                  <a:srgbClr val="FF3399"/>
                </a:solidFill>
                <a:latin typeface="Arial"/>
              </a:rPr>
              <a:t>“Independentment de si ets una noia o un noi, recorda que ets imparable i que no has de posar-te límits de cap tipus!”</a:t>
            </a:r>
            <a:endParaRPr lang="ca-ES" sz="2000" b="1" i="1" dirty="0">
              <a:solidFill>
                <a:srgbClr val="FF3399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593975" y="2240121"/>
            <a:ext cx="2744147" cy="1713314"/>
            <a:chOff x="4343400" y="1584868"/>
            <a:chExt cx="3226368" cy="191191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3400" y="1584868"/>
              <a:ext cx="3226368" cy="181378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614"/>
            <a:stretch/>
          </p:blipFill>
          <p:spPr>
            <a:xfrm>
              <a:off x="4343400" y="3399036"/>
              <a:ext cx="3226368" cy="97745"/>
            </a:xfrm>
            <a:prstGeom prst="rect">
              <a:avLst/>
            </a:prstGeom>
          </p:spPr>
        </p:pic>
      </p:grpSp>
      <p:sp>
        <p:nvSpPr>
          <p:cNvPr id="11" name="Triangle 7"/>
          <p:cNvSpPr/>
          <p:nvPr/>
        </p:nvSpPr>
        <p:spPr>
          <a:xfrm rot="5400000">
            <a:off x="6870767" y="2751701"/>
            <a:ext cx="533400" cy="459828"/>
          </a:xfrm>
          <a:prstGeom prst="triangle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4785" y1="52147" x2="44785" y2="52147"/>
                        <a14:foregroundMark x1="60736" y1="49080" x2="60736" y2="49080"/>
                        <a14:foregroundMark x1="56442" y1="33129" x2="56442" y2="33129"/>
                        <a14:foregroundMark x1="38650" y1="30061" x2="38650" y2="30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689" y="2695893"/>
            <a:ext cx="586026" cy="58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9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581861881"/>
              </p:ext>
            </p:extLst>
          </p:nvPr>
        </p:nvGraphicFramePr>
        <p:xfrm>
          <a:off x="451249" y="1316376"/>
          <a:ext cx="8423810" cy="5313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640" y="496523"/>
            <a:ext cx="7886700" cy="1014284"/>
          </a:xfrm>
        </p:spPr>
        <p:txBody>
          <a:bodyPr>
            <a:normAutofit/>
          </a:bodyPr>
          <a:lstStyle/>
          <a:p>
            <a:r>
              <a:rPr sz="3600" dirty="0" smtClean="0"/>
              <a:t>Pubertat: El meu nou jo</a:t>
            </a:r>
          </a:p>
        </p:txBody>
      </p:sp>
    </p:spTree>
    <p:extLst>
      <p:ext uri="{BB962C8B-B14F-4D97-AF65-F5344CB8AC3E}">
        <p14:creationId xmlns:p14="http://schemas.microsoft.com/office/powerpoint/2010/main" val="236992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782786667"/>
              </p:ext>
            </p:extLst>
          </p:nvPr>
        </p:nvGraphicFramePr>
        <p:xfrm>
          <a:off x="719978" y="1634181"/>
          <a:ext cx="7886140" cy="4719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902" y="676405"/>
            <a:ext cx="8844196" cy="1014284"/>
          </a:xfrm>
        </p:spPr>
        <p:txBody>
          <a:bodyPr>
            <a:noAutofit/>
          </a:bodyPr>
          <a:lstStyle/>
          <a:p>
            <a:pPr algn="ctr"/>
            <a:r>
              <a:rPr lang="es-ES" sz="3600" dirty="0"/>
              <a:t>Canvis emocionals a la pubertat</a:t>
            </a:r>
          </a:p>
        </p:txBody>
      </p:sp>
      <p:pic>
        <p:nvPicPr>
          <p:cNvPr id="5" name="Picture 2" descr="E:\Docs\MMM\Projects\Always POME School Program\Design\Protocol\PPT design\Always Sharing PPT images\slide 6\kaarsten101200232 copy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64207" y="4834237"/>
            <a:ext cx="1057790" cy="1600200"/>
          </a:xfrm>
          <a:prstGeom prst="rect">
            <a:avLst/>
          </a:prstGeom>
          <a:noFill/>
        </p:spPr>
      </p:pic>
      <p:pic>
        <p:nvPicPr>
          <p:cNvPr id="7" name="Picture 5" descr="E:\Docs\MMM\Projects\Always POME School Program\Design\Protocol\PPT design\Always Sharing PPT images\slide 6\darrinhenry111100112 copy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99938" y="1717003"/>
            <a:ext cx="1376010" cy="1219200"/>
          </a:xfrm>
          <a:prstGeom prst="rect">
            <a:avLst/>
          </a:prstGeom>
          <a:noFill/>
        </p:spPr>
      </p:pic>
      <p:pic>
        <p:nvPicPr>
          <p:cNvPr id="8" name="Picture 6" descr="E:\Docs\MMM\Projects\Always POME School Program\Design\Protocol\PPT design\Always Sharing PPT images\slide 6\iko100300350 copy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01235" y="1717003"/>
            <a:ext cx="1205123" cy="2074839"/>
          </a:xfrm>
          <a:prstGeom prst="rect">
            <a:avLst/>
          </a:prstGeom>
          <a:noFill/>
        </p:spPr>
      </p:pic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248400" y="6588695"/>
            <a:ext cx="2133600" cy="365125"/>
          </a:xfrm>
        </p:spPr>
        <p:txBody>
          <a:bodyPr/>
          <a:lstStyle/>
          <a:p>
            <a:fld id="{3B4D1FD2-0E7C-4AC0-9BD0-1DFC3C75424A}" type="slidenum">
              <a:rPr lang="en-US" b="1" smtClean="0"/>
              <a:pPr/>
              <a:t>4</a:t>
            </a:fld>
            <a:endParaRPr lang="ca-ES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69"/>
          <a:stretch/>
        </p:blipFill>
        <p:spPr>
          <a:xfrm>
            <a:off x="806636" y="3972447"/>
            <a:ext cx="1541968" cy="197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2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62500" l="216" r="504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662" b="40256"/>
          <a:stretch/>
        </p:blipFill>
        <p:spPr>
          <a:xfrm>
            <a:off x="2784635" y="1911858"/>
            <a:ext cx="2449128" cy="32724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783" y="676405"/>
            <a:ext cx="8514413" cy="1014284"/>
          </a:xfrm>
        </p:spPr>
        <p:txBody>
          <a:bodyPr>
            <a:noAutofit/>
          </a:bodyPr>
          <a:lstStyle/>
          <a:p>
            <a:pPr algn="ctr"/>
            <a:r>
              <a:rPr lang="es-ES" sz="3600" dirty="0"/>
              <a:t>Diagrama de la pubertat en nois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869" y="3783529"/>
            <a:ext cx="2214526" cy="1871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36" y="2864324"/>
            <a:ext cx="2650442" cy="2319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Straight Arrow Connector 8"/>
          <p:cNvCxnSpPr/>
          <p:nvPr/>
        </p:nvCxnSpPr>
        <p:spPr>
          <a:xfrm flipH="1">
            <a:off x="1933230" y="2356319"/>
            <a:ext cx="2189066" cy="749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689916" y="4467151"/>
            <a:ext cx="1815662" cy="4101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689034" y="3039448"/>
            <a:ext cx="1406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>
                <a:solidFill>
                  <a:srgbClr val="0182C1"/>
                </a:solidFill>
                <a:latin typeface="Arial"/>
              </a:rPr>
              <a:t>El teu cos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0021" y="2462362"/>
            <a:ext cx="149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>
                <a:solidFill>
                  <a:srgbClr val="0182C1"/>
                </a:solidFill>
                <a:latin typeface="Arial"/>
              </a:rPr>
              <a:t>El teu cervell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818268" y="3348097"/>
            <a:ext cx="31053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>
                <a:solidFill>
                  <a:srgbClr val="0182C1"/>
                </a:solidFill>
                <a:latin typeface="Arial"/>
              </a:rPr>
              <a:t>Primeres ejaculacions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809578" y="4540890"/>
            <a:ext cx="17799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 smtClean="0">
                <a:solidFill>
                  <a:srgbClr val="0182C1"/>
                </a:solidFill>
                <a:latin typeface="Arial"/>
              </a:rPr>
              <a:t>Pèl púbic</a:t>
            </a:r>
            <a:endParaRPr lang="ca-ES" sz="2000" b="1" dirty="0">
              <a:solidFill>
                <a:srgbClr val="0182C1"/>
              </a:solidFill>
              <a:latin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04619" y="2705718"/>
            <a:ext cx="16628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 smtClean="0">
                <a:solidFill>
                  <a:srgbClr val="0182C1"/>
                </a:solidFill>
                <a:latin typeface="Arial"/>
              </a:rPr>
              <a:t>To de veu</a:t>
            </a:r>
          </a:p>
        </p:txBody>
      </p:sp>
      <p:sp>
        <p:nvSpPr>
          <p:cNvPr id="5" name="Rectangle 4"/>
          <p:cNvSpPr/>
          <p:nvPr/>
        </p:nvSpPr>
        <p:spPr>
          <a:xfrm>
            <a:off x="4705085" y="2171653"/>
            <a:ext cx="19784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>
                <a:solidFill>
                  <a:srgbClr val="0182C1"/>
                </a:solidFill>
                <a:latin typeface="Arial"/>
              </a:rPr>
              <a:t>Pèl a la cara</a:t>
            </a:r>
          </a:p>
        </p:txBody>
      </p:sp>
    </p:spTree>
    <p:extLst>
      <p:ext uri="{BB962C8B-B14F-4D97-AF65-F5344CB8AC3E}">
        <p14:creationId xmlns:p14="http://schemas.microsoft.com/office/powerpoint/2010/main" val="56668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63672" l="49246" r="997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99" b="36990"/>
          <a:stretch/>
        </p:blipFill>
        <p:spPr>
          <a:xfrm>
            <a:off x="3660700" y="1725486"/>
            <a:ext cx="2277362" cy="3166724"/>
          </a:xfrm>
          <a:prstGeom prst="rect">
            <a:avLst/>
          </a:prstGeom>
        </p:spPr>
      </p:pic>
      <p:pic>
        <p:nvPicPr>
          <p:cNvPr id="20" name="Picture 19" descr="narrowchalkmorti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734" y="4930711"/>
            <a:ext cx="4440561" cy="132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6" t="1" r="23552" b="61966"/>
          <a:stretch/>
        </p:blipFill>
        <p:spPr>
          <a:xfrm>
            <a:off x="546932" y="2714650"/>
            <a:ext cx="1766834" cy="1330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774" y="676405"/>
            <a:ext cx="8454452" cy="1014284"/>
          </a:xfrm>
        </p:spPr>
        <p:txBody>
          <a:bodyPr>
            <a:noAutofit/>
          </a:bodyPr>
          <a:lstStyle/>
          <a:p>
            <a:pPr algn="ctr"/>
            <a:r>
              <a:rPr lang="es-ES" sz="3600" dirty="0"/>
              <a:t>Diagrama de la pubertat en noies</a:t>
            </a:r>
          </a:p>
        </p:txBody>
      </p:sp>
      <p:pic>
        <p:nvPicPr>
          <p:cNvPr id="5" name="Picture 3" descr="E:\Docs\MMM\Projects\Always POME School Program\Design\Protocol\PPT design\Always Sharing PPT images\slide 4\the uterus cop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2251" y="2746889"/>
            <a:ext cx="2306896" cy="15703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6" name="Straight Arrow Connector 5"/>
          <p:cNvCxnSpPr/>
          <p:nvPr/>
        </p:nvCxnSpPr>
        <p:spPr>
          <a:xfrm flipH="1">
            <a:off x="2010050" y="2210957"/>
            <a:ext cx="2189066" cy="749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572000" y="3907927"/>
            <a:ext cx="1725153" cy="6267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778223" y="3088095"/>
            <a:ext cx="1406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>
                <a:solidFill>
                  <a:srgbClr val="0182C1"/>
                </a:solidFill>
                <a:latin typeface="Arial"/>
              </a:rPr>
              <a:t>El teu cos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8767" y="2216379"/>
            <a:ext cx="149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>
                <a:solidFill>
                  <a:srgbClr val="0182C1"/>
                </a:solidFill>
                <a:latin typeface="Arial"/>
              </a:rPr>
              <a:t>El teu cervell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83861" y="4422700"/>
            <a:ext cx="1765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 smtClean="0">
                <a:solidFill>
                  <a:srgbClr val="0182C1"/>
                </a:solidFill>
                <a:latin typeface="Arial"/>
              </a:rPr>
              <a:t>Pèl púbic</a:t>
            </a:r>
            <a:endParaRPr lang="ca-ES" sz="2000" b="1" dirty="0">
              <a:solidFill>
                <a:srgbClr val="0182C1"/>
              </a:solidFill>
              <a:latin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78562" y="4530341"/>
            <a:ext cx="18213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>
                <a:solidFill>
                  <a:srgbClr val="0182C1"/>
                </a:solidFill>
                <a:latin typeface="Arial"/>
              </a:rPr>
              <a:t>Primera regla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39756" y="2957995"/>
            <a:ext cx="9557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>
                <a:solidFill>
                  <a:srgbClr val="0182C1"/>
                </a:solidFill>
                <a:latin typeface="Arial"/>
              </a:rPr>
              <a:t>Pit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481396" y="3707872"/>
            <a:ext cx="23358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>
                <a:solidFill>
                  <a:srgbClr val="0182C1"/>
                </a:solidFill>
                <a:latin typeface="Arial"/>
              </a:rPr>
              <a:t>Cintura i malucs</a:t>
            </a:r>
          </a:p>
        </p:txBody>
      </p:sp>
      <p:sp>
        <p:nvSpPr>
          <p:cNvPr id="18" name="Content Placeholder 10"/>
          <p:cNvSpPr txBox="1">
            <a:spLocks/>
          </p:cNvSpPr>
          <p:nvPr/>
        </p:nvSpPr>
        <p:spPr>
          <a:xfrm>
            <a:off x="4367435" y="5181051"/>
            <a:ext cx="35814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1" i="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 i="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 i="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 i="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 i="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dirty="0" err="1" smtClean="0"/>
              <a:t>Visualitza</a:t>
            </a:r>
            <a:r>
              <a:rPr dirty="0" smtClean="0"/>
              <a:t> a la </a:t>
            </a:r>
            <a:r>
              <a:rPr dirty="0" err="1" smtClean="0"/>
              <a:t>classe</a:t>
            </a:r>
            <a:r>
              <a:rPr lang="es-ES" dirty="0"/>
              <a:t> el vídeo </a:t>
            </a:r>
            <a:endParaRPr lang="ca-ES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dirty="0" smtClean="0"/>
              <a:t>"La primera regla"</a:t>
            </a:r>
            <a:endParaRPr lang="ca-ES" dirty="0" smtClean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4785" y1="52147" x2="44785" y2="52147"/>
                        <a14:foregroundMark x1="60736" y1="49080" x2="60736" y2="49080"/>
                        <a14:foregroundMark x1="56442" y1="33129" x2="56442" y2="33129"/>
                        <a14:foregroundMark x1="38650" y1="30061" x2="38650" y2="30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863" y="5298998"/>
            <a:ext cx="586026" cy="58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0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dirty="0" smtClean="0"/>
              <a:t>Què és un tampó?</a:t>
            </a:r>
            <a:endParaRPr lang="ca-ES" sz="3600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776258" y="6370639"/>
            <a:ext cx="2133600" cy="365125"/>
          </a:xfrm>
        </p:spPr>
        <p:txBody>
          <a:bodyPr/>
          <a:lstStyle/>
          <a:p>
            <a:fld id="{3B4D1FD2-0E7C-4AC0-9BD0-1DFC3C75424A}" type="slidenum">
              <a:rPr lang="en-US" smtClean="0"/>
              <a:pPr/>
              <a:t>7</a:t>
            </a:fld>
            <a:endParaRPr lang="ca-ES"/>
          </a:p>
        </p:txBody>
      </p:sp>
      <p:grpSp>
        <p:nvGrpSpPr>
          <p:cNvPr id="3" name="Group 2"/>
          <p:cNvGrpSpPr/>
          <p:nvPr/>
        </p:nvGrpSpPr>
        <p:grpSpPr>
          <a:xfrm>
            <a:off x="205335" y="2011635"/>
            <a:ext cx="8284950" cy="4107100"/>
            <a:chOff x="230400" y="1942864"/>
            <a:chExt cx="8284950" cy="4107100"/>
          </a:xfrm>
        </p:grpSpPr>
        <p:sp>
          <p:nvSpPr>
            <p:cNvPr id="4" name="Rounded Rectangle 3"/>
            <p:cNvSpPr/>
            <p:nvPr/>
          </p:nvSpPr>
          <p:spPr>
            <a:xfrm>
              <a:off x="914400" y="1942864"/>
              <a:ext cx="7600950" cy="4107100"/>
            </a:xfrm>
            <a:prstGeom prst="roundRect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055443">
              <a:off x="4070929" y="2462413"/>
              <a:ext cx="4002093" cy="6638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Rounded Rectangular Callout 5"/>
            <p:cNvSpPr/>
            <p:nvPr/>
          </p:nvSpPr>
          <p:spPr>
            <a:xfrm>
              <a:off x="527858" y="2244933"/>
              <a:ext cx="3352800" cy="742711"/>
            </a:xfrm>
            <a:prstGeom prst="wedgeRoundRectCallout">
              <a:avLst>
                <a:gd name="adj1" fmla="val 81185"/>
                <a:gd name="adj2" fmla="val 13184"/>
                <a:gd name="adj3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2400" dirty="0" smtClean="0">
                  <a:solidFill>
                    <a:srgbClr val="0070C0"/>
                  </a:solidFill>
                </a:rPr>
                <a:t>    Hi ha tampons amb o sense </a:t>
              </a:r>
              <a:r>
                <a:rPr lang="es-ES" sz="2400" b="1" dirty="0" smtClean="0">
                  <a:solidFill>
                    <a:srgbClr val="0070C0"/>
                  </a:solidFill>
                </a:rPr>
                <a:t>aplicador</a:t>
              </a:r>
              <a:endParaRPr lang="ca-E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8" name="Rounded Rectangular Callout 7"/>
            <p:cNvSpPr/>
            <p:nvPr/>
          </p:nvSpPr>
          <p:spPr>
            <a:xfrm>
              <a:off x="1626684" y="3577266"/>
              <a:ext cx="2819400" cy="885607"/>
            </a:xfrm>
            <a:prstGeom prst="wedgeRoundRectCallout">
              <a:avLst>
                <a:gd name="adj1" fmla="val 151242"/>
                <a:gd name="adj2" fmla="val -26966"/>
                <a:gd name="adj3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2400" dirty="0" smtClean="0">
                  <a:solidFill>
                    <a:srgbClr val="0070C0"/>
                  </a:solidFill>
                </a:rPr>
                <a:t>El </a:t>
              </a:r>
              <a:r>
                <a:rPr lang="es-ES" sz="2400" b="1" dirty="0" smtClean="0">
                  <a:solidFill>
                    <a:srgbClr val="0070C0"/>
                  </a:solidFill>
                </a:rPr>
                <a:t>nucli s’expandeix</a:t>
              </a:r>
              <a:endParaRPr lang="ca-E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758099" y="3574852"/>
              <a:ext cx="1167978" cy="888022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0899" y="3481074"/>
              <a:ext cx="1007695" cy="952432"/>
            </a:xfrm>
            <a:prstGeom prst="rect">
              <a:avLst/>
            </a:prstGeom>
          </p:spPr>
        </p:pic>
        <p:pic>
          <p:nvPicPr>
            <p:cNvPr id="22" name="Bild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00" y="1942864"/>
              <a:ext cx="684000" cy="660734"/>
            </a:xfrm>
            <a:prstGeom prst="rect">
              <a:avLst/>
            </a:prstGeom>
          </p:spPr>
        </p:pic>
        <p:pic>
          <p:nvPicPr>
            <p:cNvPr id="23" name="Bild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099" y="3154161"/>
              <a:ext cx="684000" cy="659916"/>
            </a:xfrm>
            <a:prstGeom prst="rect">
              <a:avLst/>
            </a:prstGeom>
          </p:spPr>
        </p:pic>
        <p:sp>
          <p:nvSpPr>
            <p:cNvPr id="24" name="Rounded Rectangular Callout 23"/>
            <p:cNvSpPr/>
            <p:nvPr/>
          </p:nvSpPr>
          <p:spPr>
            <a:xfrm>
              <a:off x="2100404" y="4935652"/>
              <a:ext cx="2734146" cy="885607"/>
            </a:xfrm>
            <a:prstGeom prst="wedgeRoundRectCallout">
              <a:avLst>
                <a:gd name="adj1" fmla="val 95498"/>
                <a:gd name="adj2" fmla="val -61999"/>
                <a:gd name="adj3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2400" dirty="0" smtClean="0">
                  <a:solidFill>
                    <a:srgbClr val="0070C0"/>
                  </a:solidFill>
                </a:rPr>
                <a:t>Amb protecció extra </a:t>
              </a:r>
              <a:r>
                <a:rPr lang="es-ES" sz="2400" b="1" dirty="0" smtClean="0">
                  <a:solidFill>
                    <a:srgbClr val="0070C0"/>
                  </a:solidFill>
                </a:rPr>
                <a:t>antitaques</a:t>
              </a:r>
              <a:endParaRPr lang="ca-E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068151" y="4933238"/>
              <a:ext cx="1167978" cy="888022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0293" y="4935652"/>
              <a:ext cx="1403694" cy="833086"/>
            </a:xfrm>
            <a:prstGeom prst="rect">
              <a:avLst/>
            </a:prstGeom>
          </p:spPr>
        </p:pic>
        <p:pic>
          <p:nvPicPr>
            <p:cNvPr id="28" name="Bild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293" y="4605284"/>
              <a:ext cx="684000" cy="660736"/>
            </a:xfrm>
            <a:prstGeom prst="rect">
              <a:avLst/>
            </a:prstGeom>
          </p:spPr>
        </p:pic>
      </p:grpSp>
      <p:sp>
        <p:nvSpPr>
          <p:cNvPr id="26" name="Oval 25"/>
          <p:cNvSpPr/>
          <p:nvPr/>
        </p:nvSpPr>
        <p:spPr>
          <a:xfrm>
            <a:off x="7059645" y="858657"/>
            <a:ext cx="1283369" cy="1220212"/>
          </a:xfrm>
          <a:prstGeom prst="ellipse">
            <a:avLst/>
          </a:prstGeom>
          <a:solidFill>
            <a:srgbClr val="00A0E0"/>
          </a:solidFill>
          <a:ln w="57150">
            <a:solidFill>
              <a:srgbClr val="FFD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HORES</a:t>
            </a:r>
            <a:endParaRPr lang="ca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05929" y="560125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FINS</a:t>
            </a:r>
            <a:endParaRPr lang="ca-ES" sz="3200" b="1" dirty="0">
              <a:solidFill>
                <a:srgbClr val="FFFF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5" t="2222" r="38385"/>
          <a:stretch/>
        </p:blipFill>
        <p:spPr>
          <a:xfrm rot="3300220">
            <a:off x="6686352" y="2754111"/>
            <a:ext cx="519376" cy="3047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TextBox 30"/>
          <p:cNvSpPr txBox="1"/>
          <p:nvPr/>
        </p:nvSpPr>
        <p:spPr>
          <a:xfrm>
            <a:off x="502793" y="1488415"/>
            <a:ext cx="575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FFF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DEMOSTRACIÓ DEL TAMPÓ</a:t>
            </a:r>
            <a:endParaRPr lang="ca-ES" sz="2800" b="1" dirty="0">
              <a:solidFill>
                <a:srgbClr val="FFFF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Oval 34"/>
          <p:cNvSpPr/>
          <p:nvPr/>
        </p:nvSpPr>
        <p:spPr>
          <a:xfrm rot="1367604">
            <a:off x="7623329" y="4612218"/>
            <a:ext cx="1439371" cy="801475"/>
          </a:xfrm>
          <a:prstGeom prst="ellipse">
            <a:avLst/>
          </a:prstGeom>
          <a:solidFill>
            <a:srgbClr val="D60093"/>
          </a:solidFill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>
                <a:latin typeface="Comic Sans MS" pitchFamily="66" charset="0"/>
              </a:rPr>
              <a:t>fàcil</a:t>
            </a:r>
            <a:r>
              <a:rPr dirty="0" smtClean="0"/>
              <a:t> </a:t>
            </a:r>
            <a:endParaRPr lang="ca-ES" sz="1400" dirty="0" smtClean="0"/>
          </a:p>
          <a:p>
            <a:pPr algn="ctr"/>
            <a:r>
              <a:rPr lang="es-ES" sz="1050" dirty="0" smtClean="0">
                <a:latin typeface="Comic Sans MS" pitchFamily="66" charset="0"/>
              </a:rPr>
              <a:t>inclús per a principiants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857" b="91429" l="11585" r="98171">
                        <a14:foregroundMark x1="64024" y1="15000" x2="64024" y2="15000"/>
                        <a14:foregroundMark x1="87195" y1="60000" x2="87195" y2="60000"/>
                        <a14:foregroundMark x1="84146" y1="30714" x2="84146" y2="30714"/>
                        <a14:foregroundMark x1="77439" y1="20714" x2="77439" y2="20714"/>
                        <a14:foregroundMark x1="74390" y1="17143" x2="74390" y2="17143"/>
                        <a14:foregroundMark x1="71341" y1="16429" x2="71341" y2="16429"/>
                        <a14:foregroundMark x1="62195" y1="13571" x2="62195" y2="13571"/>
                        <a14:foregroundMark x1="85366" y1="67857" x2="85366" y2="67857"/>
                        <a14:foregroundMark x1="81098" y1="76429" x2="81098" y2="76429"/>
                        <a14:foregroundMark x1="78049" y1="79286" x2="78049" y2="79286"/>
                        <a14:foregroundMark x1="73171" y1="83571" x2="73171" y2="83571"/>
                        <a14:foregroundMark x1="68902" y1="86429" x2="68902" y2="86429"/>
                        <a14:foregroundMark x1="62195" y1="88571" x2="62195" y2="88571"/>
                        <a14:foregroundMark x1="53049" y1="88571" x2="53049" y2="88571"/>
                        <a14:foregroundMark x1="57927" y1="89286" x2="57927" y2="89286"/>
                        <a14:foregroundMark x1="49390" y1="88571" x2="49390" y2="88571"/>
                        <a14:foregroundMark x1="45122" y1="87143" x2="45122" y2="87143"/>
                        <a14:foregroundMark x1="39024" y1="83571" x2="39024" y2="83571"/>
                        <a14:foregroundMark x1="34756" y1="80714" x2="34756" y2="80714"/>
                        <a14:foregroundMark x1="31098" y1="75714" x2="31098" y2="75714"/>
                        <a14:foregroundMark x1="28049" y1="70714" x2="28049" y2="70714"/>
                        <a14:foregroundMark x1="32927" y1="77857" x2="32927" y2="77857"/>
                        <a14:foregroundMark x1="29268" y1="73571" x2="29268" y2="73571"/>
                        <a14:foregroundMark x1="26829" y1="67857" x2="26829" y2="67857"/>
                      </a14:backgroundRemoval>
                    </a14:imgEffect>
                  </a14:imgLayer>
                </a14:imgProps>
              </a:ext>
            </a:extLst>
          </a:blip>
          <a:srcRect l="12519" t="10419" r="3064" b="8671"/>
          <a:stretch/>
        </p:blipFill>
        <p:spPr>
          <a:xfrm>
            <a:off x="6046910" y="5648087"/>
            <a:ext cx="1115827" cy="91294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461" y="5297961"/>
            <a:ext cx="1101730" cy="115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7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7542" y="1573306"/>
            <a:ext cx="7414321" cy="465268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06" y="401265"/>
            <a:ext cx="7725972" cy="1425821"/>
          </a:xfrm>
        </p:spPr>
        <p:txBody>
          <a:bodyPr>
            <a:normAutofit/>
          </a:bodyPr>
          <a:lstStyle/>
          <a:p>
            <a:r>
              <a:rPr sz="3600" dirty="0" smtClean="0"/>
              <a:t>Com es posa un tampó?</a:t>
            </a:r>
          </a:p>
        </p:txBody>
      </p:sp>
      <p:sp>
        <p:nvSpPr>
          <p:cNvPr id="6" name="Rectangle 5"/>
          <p:cNvSpPr/>
          <p:nvPr/>
        </p:nvSpPr>
        <p:spPr>
          <a:xfrm>
            <a:off x="1364406" y="1907239"/>
            <a:ext cx="6968779" cy="42165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dirty="0" smtClean="0"/>
              <a:t>  </a:t>
            </a:r>
            <a:endParaRPr lang="ca-ES" dirty="0" smtClean="0"/>
          </a:p>
          <a:p>
            <a:endParaRPr lang="ca-ES" dirty="0" smtClean="0"/>
          </a:p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1-2 </a:t>
            </a:r>
            <a:r>
              <a:rPr lang="es-ES" sz="1600" dirty="0" smtClean="0">
                <a:solidFill>
                  <a:schemeClr val="accent1">
                    <a:lumMod val="50000"/>
                  </a:schemeClr>
                </a:solidFill>
              </a:rPr>
              <a:t>Abans de començar , renta’t bé les mans i posa’t còmode.</a:t>
            </a:r>
          </a:p>
          <a:p>
            <a:r>
              <a:rPr lang="es-ES" sz="2800" dirty="0" smtClean="0">
                <a:solidFill>
                  <a:schemeClr val="accent1">
                    <a:lumMod val="50000"/>
                  </a:schemeClr>
                </a:solidFill>
              </a:rPr>
              <a:t>3 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</a:rPr>
              <a:t>Si utilitzes un tampó Tampax </a:t>
            </a:r>
            <a:r>
              <a:rPr dirty="0" smtClean="0"/>
              <a:t> 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</a:rPr>
              <a:t>Compak Pearl, desplega l’aplicador pels extrems fins que sentis un «clic». </a:t>
            </a:r>
          </a:p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4 </a:t>
            </a:r>
            <a:r>
              <a:rPr lang="es-ES" sz="1600" dirty="0" smtClean="0">
                <a:solidFill>
                  <a:schemeClr val="accent1">
                    <a:lumMod val="50000"/>
                  </a:schemeClr>
                </a:solidFill>
              </a:rPr>
              <a:t>Introdueix l’aplicador a la vagina mentre el subjectes per la part antilliscant i empeny-lo fins que els dits et toquin el cos.</a:t>
            </a:r>
            <a:r>
              <a:rPr lang="es-ES" sz="14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5</a:t>
            </a:r>
            <a:r>
              <a:rPr dirty="0" smtClean="0"/>
              <a:t>  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</a:rPr>
              <a:t>Amb el dit índex, espitja el tub de plàstic més curt perquè el tampó surti de l’aplicador i quedi col·locat correctament dins teu.</a:t>
            </a:r>
            <a:endParaRPr lang="ca-ES" sz="1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6</a:t>
            </a:r>
            <a:r>
              <a:rPr dirty="0" smtClean="0"/>
              <a:t>  </a:t>
            </a:r>
            <a:r>
              <a:rPr lang="es-ES" sz="1600" dirty="0" smtClean="0">
                <a:solidFill>
                  <a:schemeClr val="accent1">
                    <a:lumMod val="50000"/>
                  </a:schemeClr>
                </a:solidFill>
              </a:rPr>
              <a:t>Per tal de retirar l’aplicador, mantén els dits als indicadors de subjecció i espitja cap avall amb compte, tot deixant el tampó a l’interior i el cordill penjant per fora.</a:t>
            </a:r>
          </a:p>
          <a:p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7</a:t>
            </a:r>
            <a:r>
              <a:rPr dirty="0" smtClean="0"/>
              <a:t>  </a:t>
            </a:r>
            <a:r>
              <a:rPr lang="es-ES" sz="1600" dirty="0" smtClean="0">
                <a:solidFill>
                  <a:schemeClr val="accent1">
                    <a:lumMod val="50000"/>
                  </a:schemeClr>
                </a:solidFill>
              </a:rPr>
              <a:t>No llencis l’aplicador al vàter ; llença’l a les escombraries.</a:t>
            </a:r>
          </a:p>
        </p:txBody>
      </p:sp>
      <p:pic>
        <p:nvPicPr>
          <p:cNvPr id="7" name="Picture 5" descr="E:\Docs\MMM\Projects\Always WE School Program\Design\PPT\AY-PPT-png-images\p30\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0745" y="4875157"/>
            <a:ext cx="1447800" cy="148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2399" y="4485535"/>
            <a:ext cx="973193" cy="810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178" y="4164040"/>
            <a:ext cx="980877" cy="826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230" y="3490299"/>
            <a:ext cx="973193" cy="818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847" y="3194748"/>
            <a:ext cx="988559" cy="820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6302" y="2357447"/>
            <a:ext cx="991121" cy="837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630" y="2056752"/>
            <a:ext cx="988560" cy="839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Content Placeholder 10"/>
          <p:cNvSpPr txBox="1">
            <a:spLocks/>
          </p:cNvSpPr>
          <p:nvPr/>
        </p:nvSpPr>
        <p:spPr>
          <a:xfrm>
            <a:off x="2888637" y="1748976"/>
            <a:ext cx="4323865" cy="863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1" i="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 i="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 i="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 i="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 i="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sz="2000" dirty="0" smtClean="0"/>
              <a:t>Visualitza a la classe el vídeo</a:t>
            </a:r>
            <a:endParaRPr lang="ca-ES" sz="2000" dirty="0"/>
          </a:p>
          <a:p>
            <a:pPr marL="0" indent="0">
              <a:buNone/>
            </a:pPr>
            <a:r>
              <a:rPr lang="es-ES_tradnl" sz="2000" dirty="0" smtClean="0"/>
              <a:t>“El Primer Tampó”</a:t>
            </a:r>
            <a:endParaRPr lang="ca-ES" sz="2000" dirty="0"/>
          </a:p>
        </p:txBody>
      </p:sp>
      <p:pic>
        <p:nvPicPr>
          <p:cNvPr id="26" name="Picture 25" descr="narrowchalkmortis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623" y="1573306"/>
            <a:ext cx="4410636" cy="10078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4785" y1="52147" x2="44785" y2="52147"/>
                        <a14:foregroundMark x1="60736" y1="49080" x2="60736" y2="49080"/>
                        <a14:foregroundMark x1="56442" y1="33129" x2="56442" y2="33129"/>
                        <a14:foregroundMark x1="38650" y1="30061" x2="38650" y2="30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088" y="1784235"/>
            <a:ext cx="586026" cy="58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8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a-ES" dirty="0" smtClean="0"/>
              <a:t>Altres opcions: La copa vaginal</a:t>
            </a:r>
            <a:endParaRPr lang="ca-E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82" y="1825624"/>
            <a:ext cx="6026727" cy="461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9165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5893</TotalTime>
  <Words>552</Words>
  <Application>Microsoft Office PowerPoint</Application>
  <PresentationFormat>Presentación en pantalla (4:3)</PresentationFormat>
  <Paragraphs>105</Paragraphs>
  <Slides>14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5" baseType="lpstr">
      <vt:lpstr>Office Theme</vt:lpstr>
      <vt:lpstr>Trenca els esquemes</vt:lpstr>
      <vt:lpstr>Activitat principal: Imparable #ComUnaNena</vt:lpstr>
      <vt:lpstr>Pubertat: El meu nou jo</vt:lpstr>
      <vt:lpstr>Canvis emocionals a la pubertat</vt:lpstr>
      <vt:lpstr>Diagrama de la pubertat en nois</vt:lpstr>
      <vt:lpstr>Diagrama de la pubertat en noies</vt:lpstr>
      <vt:lpstr>Què és un tampó?</vt:lpstr>
      <vt:lpstr>Com es posa un tampó?</vt:lpstr>
      <vt:lpstr>Altres opcions: La copa vaginal</vt:lpstr>
      <vt:lpstr>Preguntes freqüents sobre els tampons </vt:lpstr>
      <vt:lpstr>Tancament</vt:lpstr>
      <vt:lpstr>Prova-ho a casa!</vt:lpstr>
      <vt:lpstr>Dóna-li la volta Exercici addicional 2</vt:lpstr>
      <vt:lpstr>Informe de models de comportament Exercici addicional 3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 Cap</dc:creator>
  <cp:lastModifiedBy>Alumne</cp:lastModifiedBy>
  <cp:revision>578</cp:revision>
  <cp:lastPrinted>2016-07-21T08:13:35Z</cp:lastPrinted>
  <dcterms:created xsi:type="dcterms:W3CDTF">2015-08-06T18:53:49Z</dcterms:created>
  <dcterms:modified xsi:type="dcterms:W3CDTF">2018-02-14T19:33:35Z</dcterms:modified>
</cp:coreProperties>
</file>