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7" r:id="rId20"/>
    <p:sldId id="273" r:id="rId21"/>
    <p:sldId id="275" r:id="rId22"/>
    <p:sldId id="276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4"/>
  </p:normalViewPr>
  <p:slideViewPr>
    <p:cSldViewPr>
      <p:cViewPr>
        <p:scale>
          <a:sx n="110" d="100"/>
          <a:sy n="110" d="100"/>
        </p:scale>
        <p:origin x="168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nsenyament_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92150"/>
            <a:ext cx="359886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25838"/>
            <a:ext cx="7772400" cy="641350"/>
          </a:xfrm>
        </p:spPr>
        <p:txBody>
          <a:bodyPr anchor="ctr">
            <a:sp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5213"/>
            <a:ext cx="64008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b="1"/>
            </a:lvl1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1534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81C31-77A3-4930-8BB4-D67ABFDC7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6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6688" y="188913"/>
            <a:ext cx="1943100" cy="30956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2625" y="188913"/>
            <a:ext cx="5681663" cy="30956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81C31-77A3-4930-8BB4-D67ABFDC7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625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2625" y="188913"/>
            <a:ext cx="7773988" cy="100806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743075"/>
            <a:ext cx="3810000" cy="15414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43075"/>
            <a:ext cx="3811588" cy="15414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81C31-77A3-4930-8BB4-D67ABFDC7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81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81C31-77A3-4930-8BB4-D67ABFDC7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82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81C31-77A3-4930-8BB4-D67ABFDC7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09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743075"/>
            <a:ext cx="3810000" cy="154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43075"/>
            <a:ext cx="3811588" cy="154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81C31-77A3-4930-8BB4-D67ABFDC7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25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81C31-77A3-4930-8BB4-D67ABFDC7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26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81C31-77A3-4930-8BB4-D67ABFDC7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875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81C31-77A3-4930-8BB4-D67ABFDC7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00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81C31-77A3-4930-8BB4-D67ABFDC7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07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81C31-77A3-4930-8BB4-D67ABFDC7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85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188913"/>
            <a:ext cx="77739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l'estil de títol del patró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43075"/>
            <a:ext cx="7773988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a-ES" altLang="ca-ES"/>
              <a:t>Feu clic aquí per editar els estils de text del patró</a:t>
            </a:r>
          </a:p>
          <a:p>
            <a:pPr lvl="1"/>
            <a:r>
              <a:rPr lang="ca-ES" altLang="ca-ES"/>
              <a:t>Segon nivell</a:t>
            </a:r>
          </a:p>
          <a:p>
            <a:pPr lvl="2"/>
            <a:r>
              <a:rPr lang="ca-ES" altLang="ca-ES"/>
              <a:t>Tercer nivell</a:t>
            </a:r>
          </a:p>
          <a:p>
            <a:pPr lvl="3"/>
            <a:r>
              <a:rPr lang="ca-ES" altLang="ca-ES"/>
              <a:t>Quart nivell</a:t>
            </a:r>
          </a:p>
          <a:p>
            <a:pPr lvl="4"/>
            <a:r>
              <a:rPr lang="ca-ES" altLang="ca-ES"/>
              <a:t>Cinquè nivell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762000" y="1196975"/>
            <a:ext cx="76962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029" name="Picture 14" descr="ensenyament_h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6237288"/>
            <a:ext cx="24511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fld id="{5AC81C31-77A3-4930-8BB4-D67ABFDC72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99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/>
              <a:t>MP10. UF1</a:t>
            </a:r>
            <a:r>
              <a:rPr lang="es-ES_tradnl" dirty="0"/>
              <a:t>.</a:t>
            </a:r>
            <a:r>
              <a:rPr lang="es-ES" b="1" dirty="0"/>
              <a:t> </a:t>
            </a:r>
            <a:r>
              <a:rPr lang="es-ES" b="1" dirty="0" err="1"/>
              <a:t>Condicionament</a:t>
            </a:r>
            <a:r>
              <a:rPr lang="es-ES" b="1" dirty="0"/>
              <a:t> - NF1 (</a:t>
            </a:r>
            <a:r>
              <a:rPr lang="es-ES" b="1" dirty="0" err="1"/>
              <a:t>materials</a:t>
            </a:r>
            <a:r>
              <a:rPr lang="es-ES" b="1" dirty="0"/>
              <a:t> i normativa)</a:t>
            </a:r>
            <a:br>
              <a:rPr lang="es-ES" b="1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875213"/>
            <a:ext cx="6400800" cy="430887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998" y="1268760"/>
            <a:ext cx="9209999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92488" cy="655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www.canalgif.net/Gifs-animados/Medicina/Farmacos/Imagen-animada-Farmaco-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6906" y="1340768"/>
            <a:ext cx="350548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63" y="332656"/>
            <a:ext cx="905993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97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26420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Resultat d'imatges de imagenes medicamentos animad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6890" y="2780928"/>
            <a:ext cx="5137111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8076825" cy="656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7993611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16" y="1052736"/>
            <a:ext cx="91034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8721"/>
            <a:ext cx="9144000" cy="283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DD96283-BCB4-3B41-9484-846703C14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222604"/>
            <a:ext cx="4356484" cy="6575827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6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8" y="404664"/>
            <a:ext cx="8700232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96661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9359"/>
            <a:ext cx="8496944" cy="585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5147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836712"/>
            <a:ext cx="12668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3" y="3212977"/>
            <a:ext cx="1800200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60648"/>
            <a:ext cx="2395948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angular"/>
          <p:cNvCxnSpPr/>
          <p:nvPr/>
        </p:nvCxnSpPr>
        <p:spPr>
          <a:xfrm>
            <a:off x="3491880" y="548680"/>
            <a:ext cx="2736304" cy="172819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261824"/>
            <a:ext cx="2895997" cy="259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18 Conector curvado"/>
          <p:cNvCxnSpPr/>
          <p:nvPr/>
        </p:nvCxnSpPr>
        <p:spPr>
          <a:xfrm flipV="1">
            <a:off x="3491880" y="5517232"/>
            <a:ext cx="504056" cy="36004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8001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567" y="3161837"/>
            <a:ext cx="5825745" cy="321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8360"/>
            <a:ext cx="8892480" cy="659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Otras informaciones que aporta el envase: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84889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58" y="56408"/>
            <a:ext cx="8964742" cy="661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60911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429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157192"/>
            <a:ext cx="8466643" cy="114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824536" cy="628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266" y="2809938"/>
            <a:ext cx="4648734" cy="2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1 Generalitat">
  <a:themeElements>
    <a:clrScheme name="presentacio_departamen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0000"/>
      </a:accent1>
      <a:accent2>
        <a:srgbClr val="990033"/>
      </a:accent2>
      <a:accent3>
        <a:srgbClr val="FFFFFF"/>
      </a:accent3>
      <a:accent4>
        <a:srgbClr val="000000"/>
      </a:accent4>
      <a:accent5>
        <a:srgbClr val="C0AAAA"/>
      </a:accent5>
      <a:accent6>
        <a:srgbClr val="8A002D"/>
      </a:accent6>
      <a:hlink>
        <a:srgbClr val="FF0000"/>
      </a:hlink>
      <a:folHlink>
        <a:srgbClr val="99CC00"/>
      </a:folHlink>
    </a:clrScheme>
    <a:fontScheme name="presentacio_departa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99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a-E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99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a-E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o_departa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0000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8A002D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 Generalitat" id="{8A7955ED-2FB4-4E53-BECA-3809A09AC967}" vid="{F2AB20C9-08A0-4B8F-A34C-4FD75AF505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20</Words>
  <Application>Microsoft Macintosh PowerPoint</Application>
  <PresentationFormat>Presentación en pantalla (4:3)</PresentationFormat>
  <Paragraphs>2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Arial</vt:lpstr>
      <vt:lpstr>Wingdings</vt:lpstr>
      <vt:lpstr>Tema1 Generalitat</vt:lpstr>
      <vt:lpstr>MP10. UF1. Condicionament - NF1 (materials i normativa) </vt:lpstr>
      <vt:lpstr>Presentación de PowerPoint</vt:lpstr>
      <vt:lpstr>Presentación de PowerPoint</vt:lpstr>
      <vt:lpstr>Presentación de PowerPoint</vt:lpstr>
      <vt:lpstr>Otras informaciones que aporta el envase: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MP10. UF1. Condicionament - NF1 (materials i normativa)</dc:title>
  <dc:creator>Acer</dc:creator>
  <cp:lastModifiedBy>Microsoft Office User</cp:lastModifiedBy>
  <cp:revision>18</cp:revision>
  <dcterms:created xsi:type="dcterms:W3CDTF">2016-09-18T10:03:13Z</dcterms:created>
  <dcterms:modified xsi:type="dcterms:W3CDTF">2021-09-11T22:34:58Z</dcterms:modified>
</cp:coreProperties>
</file>