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aleway" charset="0"/>
      <p:regular r:id="rId12"/>
      <p:bold r:id="rId13"/>
      <p:italic r:id="rId14"/>
      <p:boldItalic r:id="rId15"/>
    </p:embeddedFont>
    <p:embeddedFont>
      <p:font typeface="Lato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0084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59436b90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59436b90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09eb0f64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09eb0f64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59436b90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59436b90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59436b90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59436b90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59436b90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59436b90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59436b90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59436b90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59436b90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59436b90f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59436b90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59436b90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“CANCIÓN AL DESTINO”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FRIEDRICH HÖLDERLIN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Carla Romans y Albert Conde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FRIEDRICH HÖLDERLIN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24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1770-1843.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Johann Christoph Gock.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Friedrich Schiller.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Gontard.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Susette Gontard.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2575" y="1804090"/>
            <a:ext cx="2092600" cy="25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Contexto literario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Romanticismo Alemán.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Goethe.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Sus grandes entusiasmos.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Siglo XVIII.</a:t>
            </a:r>
            <a:endParaRPr/>
          </a:p>
        </p:txBody>
      </p:sp>
      <p:pic>
        <p:nvPicPr>
          <p:cNvPr id="101" name="Google Shape;101;p15" descr="Resultado de imagen de romanticismo alem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4850" y="867300"/>
            <a:ext cx="2667925" cy="200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Resultado de imagen de goeth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3525" y="3121850"/>
            <a:ext cx="271462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GÉNERO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Novela epistolar.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Formas del subgénero literario denominado novela.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No hay diálogos ni narraciones, solo cartas.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Época clásica grecorromana.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Utilizado por narradores románticos.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16" descr="Resultado de imagen de novela epistolar"/>
          <p:cNvPicPr preferRelativeResize="0"/>
          <p:nvPr/>
        </p:nvPicPr>
        <p:blipFill rotWithShape="1">
          <a:blip r:embed="rId3">
            <a:alphaModFix/>
          </a:blip>
          <a:srcRect l="16930" r="-16930"/>
          <a:stretch/>
        </p:blipFill>
        <p:spPr>
          <a:xfrm>
            <a:off x="5531150" y="1422513"/>
            <a:ext cx="3276600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HIPERIÓN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24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22-29 años.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 b="1"/>
              <a:t>1. </a:t>
            </a:r>
            <a:r>
              <a:rPr lang="es"/>
              <a:t>1797    </a:t>
            </a:r>
            <a:r>
              <a:rPr lang="es" b="1"/>
              <a:t>  2.</a:t>
            </a:r>
            <a:r>
              <a:rPr lang="es"/>
              <a:t> 1799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“Canción al destino”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Resumen: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Guerra entre Grecia y Rusia.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Alabanda.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Calauria es donde conoce a Diotima.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Muerte de Diotima.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Final abierto. </a:t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6477" y="1414400"/>
            <a:ext cx="1929275" cy="282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CANCIÓN AL DESTINO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Muy poca rima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Poesía griega.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Traducción de Otto de Greiff.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3 estrofas.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1a. 6 versos.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2a. 9 versos.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s"/>
              <a:t>3a. 9 versos.</a:t>
            </a:r>
            <a:endParaRPr/>
          </a:p>
        </p:txBody>
      </p:sp>
      <p:pic>
        <p:nvPicPr>
          <p:cNvPr id="123" name="Google Shape;123;p18" descr="Resultado de imagen de metrica y rim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850" y="724050"/>
            <a:ext cx="1476275" cy="17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 descr="Resultado de imagen de canción al destino hiper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2625" y="2221200"/>
            <a:ext cx="1853571" cy="2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DIOTIMA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679800" y="19994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Susette Gontard.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1795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Banquero Gontard, Frankfurt.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Novela.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Escapada a Atenas.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Muerte Diotima.</a:t>
            </a:r>
            <a:endParaRPr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6550" y="929400"/>
            <a:ext cx="1733730" cy="25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0950" y="2075025"/>
            <a:ext cx="1775150" cy="25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ALABANDA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Isaak Von Sinclair.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Patriota revolucionario.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Filosofía de Fichte.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Hombre de acción.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"/>
              <a:t>Ideales de la Revolución Francesa.</a:t>
            </a:r>
            <a:endParaRPr/>
          </a:p>
        </p:txBody>
      </p:sp>
      <p:pic>
        <p:nvPicPr>
          <p:cNvPr id="139" name="Google Shape;139;p20" descr="Resultado de imagen de fich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050" y="879775"/>
            <a:ext cx="1629925" cy="19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 descr="Resultado de imagen de grecia siglo xviii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4025" y="3155350"/>
            <a:ext cx="252412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625800" y="1504738"/>
            <a:ext cx="7892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GRACIAS POR VUESTRA ATENCIÓN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6325" y="2206625"/>
            <a:ext cx="1905475" cy="249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Presentació en pantalla (16:9)</PresentationFormat>
  <Paragraphs>52</Paragraphs>
  <Slides>9</Slides>
  <Notes>9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3" baseType="lpstr">
      <vt:lpstr>Arial</vt:lpstr>
      <vt:lpstr>Raleway</vt:lpstr>
      <vt:lpstr>Lato</vt:lpstr>
      <vt:lpstr>Streamline</vt:lpstr>
      <vt:lpstr>“CANCIÓN AL DESTINO”  FRIEDRICH HÖLDERLIN</vt:lpstr>
      <vt:lpstr>FRIEDRICH HÖLDERLIN</vt:lpstr>
      <vt:lpstr>Contexto literario </vt:lpstr>
      <vt:lpstr>GÉNERO</vt:lpstr>
      <vt:lpstr>HIPERIÓN</vt:lpstr>
      <vt:lpstr>CANCIÓN AL DESTINO</vt:lpstr>
      <vt:lpstr>DIOTIMA</vt:lpstr>
      <vt:lpstr>ALABANDA</vt:lpstr>
      <vt:lpstr>GRACIAS POR VUESTRA ATENCIÓN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“CANCIÓN AL DESTINO”  FRIEDRICH HÖLDERLIN</dc:title>
  <dc:creator>Alumnes</dc:creator>
  <cp:lastModifiedBy>Alumnes</cp:lastModifiedBy>
  <cp:revision>1</cp:revision>
  <dcterms:modified xsi:type="dcterms:W3CDTF">2019-11-06T11:10:51Z</dcterms:modified>
</cp:coreProperties>
</file>