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CE24FA-301D-6E4A-B22E-4ED6E253E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F12552C-9419-0843-BF2B-42F52766A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9608820-7FF7-154C-816D-87BDF45AB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F092F40-A6AD-4342-B3D1-E81AD875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B9FADB2-4594-934A-AB73-05EC427D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33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B9E2C7-DDE7-C347-9DA4-9B0BD948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9051926-951F-554C-A020-0792617A0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74F7027-19E0-194D-9A9B-D56BFFD7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25773B-356A-A64A-AFB0-DD92D00B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1CD5773-9A60-8B4B-8CA0-11B14804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2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3151157-AFC1-394B-9D2C-02AB313773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C8495FF-4CD4-354B-97E5-533A9F7A8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B95CE6E-1D10-6046-864D-8CF4C3D81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7E7EC28-DB15-C64A-95FA-1C0091AB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B1E6D21-6104-E148-A916-3C40A89A7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09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3AD562-99AD-324A-A9AC-E0F09C577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9B3458B-6677-D641-8A3C-B1ABF73D5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3469E2A-A74E-E64A-BA03-BE2A6C2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77F4A07-517C-2040-A4E0-229ED67C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F16841D-4DC6-AD47-B7FD-598FF824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94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97B874-A634-4849-A48B-F835F4A4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977C1A1-3F09-B44A-973E-C309724B9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50BC8B6-DBEB-7C40-94C8-C06E0D3D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9E463AA-0B99-C648-89BB-54C382AA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F09B81C-8BFD-1F4C-8E22-ECC09304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12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9DC7B-540D-824C-8ABF-132B3964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6E416B6-CF78-8C40-9E5A-E24E937F6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4A52F03-25E8-1242-968C-467CC2499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88D7889-0E69-914C-9065-C72A6BC7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52191D2-295C-4B47-871F-B7170CC0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AFFD88D-F11E-D24C-8FBE-06C690535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07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F27BC6-DBC7-3C49-91AB-0C7DD69A6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472D6AA-907E-CE4B-86F0-7B0F04A82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DE5DBBE-C7D6-7849-B897-042A0AB40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B753F29-5A99-7641-B163-65E7F61C2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CA6BC64-AE0E-7048-B88B-7157AEA18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1124B18-89AB-274F-B8C2-6F2FD395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DE3A202-53ED-5B4E-9BB3-D0D6908A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CDA0E97-7576-5548-A866-267512AB0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70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C0C34F-598C-244E-86BD-95C92C3B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0E4C3EF-5684-EC42-A933-8BB57946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77633B4-F4DA-BC48-A615-C182B0F23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C637B5A-80D3-1749-A7F4-38FB93BB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71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D3B9C10-FB2D-7D46-B765-828F6CA7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311F899-24CC-EB40-8674-8FB04FA4E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8B0FC19-2161-3043-98B2-D062F19A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2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ACEAF2-B476-0548-870A-4774BBE21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3148713-17B0-8C4F-B860-10A48F9AD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653AD27-64C3-E14C-B5D7-EC21A4048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DA54E41-DA58-8E42-BB7A-B6F4A447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AC8A480-26CB-1543-88A2-3DDD0C9E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4B0ACFC-7BEB-8E41-A965-774BA6B2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59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CA6B61-6CE5-3C49-9E1F-6E734247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0FBA74DA-03E6-704C-AB5B-34A88D6D6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77F0451-F9B0-6B42-8FDB-8B1130A57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8547F25-1EB8-A04B-849F-E42CDA6B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29976E1-6C4C-154F-83E1-1E7F7C83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1685E74-442D-3E4E-879D-BFB94FA4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43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D209863-D394-6D49-81D1-623853DE7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336E63A-7526-CF45-9439-6AED09445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A442887-21A0-8642-BDAB-19D0EDEFE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94D58-B44C-284B-808D-8D3B250BB3B9}" type="datetimeFigureOut">
              <a:rPr lang="es-ES" smtClean="0"/>
              <a:t>06/11/2019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476D0B4-F898-774C-9EA3-D5B4F8C39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2BC98F-BB31-1F47-8773-AA17D8BAE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DE42-F74C-F846-A884-BC469A58CF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99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BF3EB9-4E5C-3949-B0DC-C933B9E86A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F23FAEC-0099-2D4D-AD03-2CE0F5055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BE6C3E2A-06AE-F24A-A900-0624E159E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7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3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E80E5830-DD24-E04B-899F-BCAED34D7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2B3D12DA-F43E-9B49-B095-5A8EF16FA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60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02695663-78E9-7444-981F-0DCE53769F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7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76FBB6-E8CC-0D45-933D-6AC1D7D9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24305D1B-EB16-3548-812A-922EEE2113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4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EB11BD-A099-5446-B089-6A6E9A63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FB854E2B-3D93-BD4A-9651-C13081D38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85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03AC7C2F-6F42-6E40-ADE2-D8ABE64C3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9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1B088E16-766D-3C41-82D4-DBCE7DFE5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829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Personalització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9" baseType="lpstr">
      <vt:lpstr>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desconocido</dc:creator>
  <cp:lastModifiedBy>Alumnes</cp:lastModifiedBy>
  <cp:revision>2</cp:revision>
  <dcterms:created xsi:type="dcterms:W3CDTF">2019-11-01T13:42:26Z</dcterms:created>
  <dcterms:modified xsi:type="dcterms:W3CDTF">2019-11-06T11:32:35Z</dcterms:modified>
</cp:coreProperties>
</file>