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96" y="-5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DCE24FA-301D-6E4A-B22E-4ED6E253E7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2F12552C-9419-0843-BF2B-42F52766A3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29608820-7FF7-154C-816D-87BDF45AB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94D58-B44C-284B-808D-8D3B250BB3B9}" type="datetimeFigureOut">
              <a:rPr lang="es-ES" smtClean="0"/>
              <a:t>06/11/2019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3F092F40-A6AD-4342-B3D1-E81AD875F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CB9FADB2-4594-934A-AB73-05EC427D0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FDE42-F74C-F846-A884-BC469A58CFF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2330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FB9E2C7-DDE7-C347-9DA4-9B0BD9485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99051926-951F-554C-A020-0792617A0A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C74F7027-19E0-194D-9A9B-D56BFFD74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94D58-B44C-284B-808D-8D3B250BB3B9}" type="datetimeFigureOut">
              <a:rPr lang="es-ES" smtClean="0"/>
              <a:t>06/11/2019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925773B-356A-A64A-AFB0-DD92D00B1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B1CD5773-9A60-8B4B-8CA0-11B148041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FDE42-F74C-F846-A884-BC469A58CFF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922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33151157-AFC1-394B-9D2C-02AB313773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8C8495FF-4CD4-354B-97E5-533A9F7A8C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B95CE6E-1D10-6046-864D-8CF4C3D81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94D58-B44C-284B-808D-8D3B250BB3B9}" type="datetimeFigureOut">
              <a:rPr lang="es-ES" smtClean="0"/>
              <a:t>06/11/2019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B7E7EC28-DB15-C64A-95FA-1C0091AB8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3B1E6D21-6104-E148-A916-3C40A89A7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FDE42-F74C-F846-A884-BC469A58CFF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5090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63AD562-99AD-324A-A9AC-E0F09C577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D9B3458B-6677-D641-8A3C-B1ABF73D5C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C3469E2A-A74E-E64A-BA03-BE2A6C20F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94D58-B44C-284B-808D-8D3B250BB3B9}" type="datetimeFigureOut">
              <a:rPr lang="es-ES" smtClean="0"/>
              <a:t>06/11/2019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E77F4A07-517C-2040-A4E0-229ED67CA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7F16841D-4DC6-AD47-B7FD-598FF8248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FDE42-F74C-F846-A884-BC469A58CFF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4944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697B874-A634-4849-A48B-F835F4A4B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1977C1A1-3F09-B44A-973E-C309724B97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050BC8B6-DBEB-7C40-94C8-C06E0D3D0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94D58-B44C-284B-808D-8D3B250BB3B9}" type="datetimeFigureOut">
              <a:rPr lang="es-ES" smtClean="0"/>
              <a:t>06/11/2019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E9E463AA-0B99-C648-89BB-54C382AAC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AF09B81C-8BFD-1F4C-8E22-ECC093046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FDE42-F74C-F846-A884-BC469A58CFF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2121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209DC7B-540D-824C-8ABF-132B39640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E6E416B6-CF78-8C40-9E5A-E24E937F63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64A52F03-25E8-1242-968C-467CC24995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988D7889-0E69-914C-9065-C72A6BC7C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94D58-B44C-284B-808D-8D3B250BB3B9}" type="datetimeFigureOut">
              <a:rPr lang="es-ES" smtClean="0"/>
              <a:t>06/11/2019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052191D2-295C-4B47-871F-B7170CC0B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EAFFD88D-F11E-D24C-8FBE-06C690535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FDE42-F74C-F846-A884-BC469A58CFF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9070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AF27BC6-DBC7-3C49-91AB-0C7DD69A6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6472D6AA-907E-CE4B-86F0-7B0F04A826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8DE5DBBE-C7D6-7849-B897-042A0AB400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AB753F29-5A99-7641-B163-65E7F61C27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3CA6BC64-AE0E-7048-B88B-7157AEA189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81124B18-89AB-274F-B8C2-6F2FD395B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94D58-B44C-284B-808D-8D3B250BB3B9}" type="datetimeFigureOut">
              <a:rPr lang="es-ES" smtClean="0"/>
              <a:t>06/11/2019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5DE3A202-53ED-5B4E-9BB3-D0D6908AF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2CDA0E97-7576-5548-A866-267512AB0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FDE42-F74C-F846-A884-BC469A58CFF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2702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8C0C34F-598C-244E-86BD-95C92C3B6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10E4C3EF-5684-EC42-A933-8BB579460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94D58-B44C-284B-808D-8D3B250BB3B9}" type="datetimeFigureOut">
              <a:rPr lang="es-ES" smtClean="0"/>
              <a:t>06/11/2019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B77633B4-F4DA-BC48-A615-C182B0F23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7C637B5A-80D3-1749-A7F4-38FB93BB4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FDE42-F74C-F846-A884-BC469A58CFF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1719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0D3B9C10-FB2D-7D46-B765-828F6CA7A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94D58-B44C-284B-808D-8D3B250BB3B9}" type="datetimeFigureOut">
              <a:rPr lang="es-ES" smtClean="0"/>
              <a:t>06/11/2019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5311F899-24CC-EB40-8674-8FB04FA4E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78B0FC19-2161-3043-98B2-D062F19A8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FDE42-F74C-F846-A884-BC469A58CFF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825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8ACEAF2-B476-0548-870A-4774BBE21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63148713-17B0-8C4F-B860-10A48F9AD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7653AD27-64C3-E14C-B5D7-EC21A4048D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2DA54E41-DA58-8E42-BB7A-B6F4A4479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94D58-B44C-284B-808D-8D3B250BB3B9}" type="datetimeFigureOut">
              <a:rPr lang="es-ES" smtClean="0"/>
              <a:t>06/11/2019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BAC8A480-26CB-1543-88A2-3DDD0C9EF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04B0ACFC-7BEB-8E41-A965-774BA6B26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FDE42-F74C-F846-A884-BC469A58CFF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9599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6CA6B61-6CE5-3C49-9E1F-6E7342470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0FBA74DA-03E6-704C-AB5B-34A88D6D67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E77F0451-F9B0-6B42-8FDB-8B1130A572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F8547F25-1EB8-A04B-849F-E42CDA6BC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94D58-B44C-284B-808D-8D3B250BB3B9}" type="datetimeFigureOut">
              <a:rPr lang="es-ES" smtClean="0"/>
              <a:t>06/11/2019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F29976E1-6C4C-154F-83E1-1E7F7C839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41685E74-442D-3E4E-879D-BFB94FA4B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FDE42-F74C-F846-A884-BC469A58CFF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1437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5D209863-D394-6D49-81D1-623853DE7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3336E63A-7526-CF45-9439-6AED094459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0A442887-21A0-8642-BDAB-19D0EDEFEF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94D58-B44C-284B-808D-8D3B250BB3B9}" type="datetimeFigureOut">
              <a:rPr lang="es-ES" smtClean="0"/>
              <a:t>06/11/2019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476D0B4-F898-774C-9EA3-D5B4F8C396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F52BC98F-BB31-1F47-8773-AA17D8BAE5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FDE42-F74C-F846-A884-BC469A58CFF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1991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6BF3EB9-4E5C-3949-B0DC-C933B9E86A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6F23FAEC-0099-2D4D-AD03-2CE0F50553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Imagen 4">
            <a:extLst>
              <a:ext uri="{FF2B5EF4-FFF2-40B4-BE49-F238E27FC236}">
                <a16:creationId xmlns:a16="http://schemas.microsoft.com/office/drawing/2014/main" xmlns="" id="{BE6C3E2A-06AE-F24A-A900-0624E159EA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7746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8939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4">
            <a:extLst>
              <a:ext uri="{FF2B5EF4-FFF2-40B4-BE49-F238E27FC236}">
                <a16:creationId xmlns:a16="http://schemas.microsoft.com/office/drawing/2014/main" xmlns="" id="{E80E5830-DD24-E04B-899F-BCAED34D76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983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4">
            <a:extLst>
              <a:ext uri="{FF2B5EF4-FFF2-40B4-BE49-F238E27FC236}">
                <a16:creationId xmlns:a16="http://schemas.microsoft.com/office/drawing/2014/main" xmlns="" id="{2B3D12DA-F43E-9B49-B095-5A8EF16FAD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26060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15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4">
            <a:extLst>
              <a:ext uri="{FF2B5EF4-FFF2-40B4-BE49-F238E27FC236}">
                <a16:creationId xmlns:a16="http://schemas.microsoft.com/office/drawing/2014/main" xmlns="" id="{02695663-78E9-7444-981F-0DCE53769F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573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376FBB6-E8CC-0D45-933D-6AC1D7D90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Imagen 4">
            <a:extLst>
              <a:ext uri="{FF2B5EF4-FFF2-40B4-BE49-F238E27FC236}">
                <a16:creationId xmlns:a16="http://schemas.microsoft.com/office/drawing/2014/main" xmlns="" id="{24305D1B-EB16-3548-812A-922EEE2113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442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4EB11BD-A099-5446-B089-6A6E9A63E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Imagen 4">
            <a:extLst>
              <a:ext uri="{FF2B5EF4-FFF2-40B4-BE49-F238E27FC236}">
                <a16:creationId xmlns:a16="http://schemas.microsoft.com/office/drawing/2014/main" xmlns="" id="{FB854E2B-3D93-BD4A-9651-C13081D38B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851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4">
            <a:extLst>
              <a:ext uri="{FF2B5EF4-FFF2-40B4-BE49-F238E27FC236}">
                <a16:creationId xmlns:a16="http://schemas.microsoft.com/office/drawing/2014/main" xmlns="" id="{03AC7C2F-6F42-6E40-ADE2-D8ABE64C34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9596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4">
            <a:extLst>
              <a:ext uri="{FF2B5EF4-FFF2-40B4-BE49-F238E27FC236}">
                <a16:creationId xmlns:a16="http://schemas.microsoft.com/office/drawing/2014/main" xmlns="" id="{1B088E16-766D-3C41-82D4-DBCE7DFE53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8293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Personalització</PresentationFormat>
  <Paragraphs>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Títols de les diapositives</vt:lpstr>
      </vt:variant>
      <vt:variant>
        <vt:i4>8</vt:i4>
      </vt:variant>
    </vt:vector>
  </HeadingPairs>
  <TitlesOfParts>
    <vt:vector size="9" baseType="lpstr">
      <vt:lpstr>Tema de Office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desconocido</dc:creator>
  <cp:lastModifiedBy>Alumnes</cp:lastModifiedBy>
  <cp:revision>2</cp:revision>
  <dcterms:created xsi:type="dcterms:W3CDTF">2019-11-01T13:42:26Z</dcterms:created>
  <dcterms:modified xsi:type="dcterms:W3CDTF">2019-11-06T11:32:35Z</dcterms:modified>
</cp:coreProperties>
</file>