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charset="0"/>
      <p:regular r:id="rId13"/>
      <p:bold r:id="rId14"/>
    </p:embeddedFont>
    <p:embeddedFont>
      <p:font typeface="Open Sans" pitchFamily="34" charset="0"/>
      <p:regular r:id="rId15"/>
      <p:bold r:id="rId16"/>
      <p:italic r:id="rId17"/>
      <p:boldItalic r:id="rId18"/>
    </p:embeddedFont>
    <p:embeddedFont>
      <p:font typeface="Economica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269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b5ae34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5b5ae34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d502bb0829f94b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d502bb0829f94b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5b5ae345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5b5ae3450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5b5ae345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5b5ae345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b5ae34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b5ae34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b5ae34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5b5ae34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b5ae345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b5ae345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b5ae345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b5ae345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b5ae345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b5ae3450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239743"/>
            <a:ext cx="3545400" cy="13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omfortaa"/>
                <a:ea typeface="Comfortaa"/>
                <a:cs typeface="Comfortaa"/>
                <a:sym typeface="Comfortaa"/>
              </a:rPr>
              <a:t>Divina Comedia: infierno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290100" y="3204254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 García, Alex Reina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Conclusión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Este fragmento nos habla sobre los pecados y sus castigos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Esta obra está influenciada mayormente por la religión católica.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Nos muestra cómo poder encontrar la salvación.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Hay que tener un mínimo de cultura e historia para entenderlo.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Dante Alighieri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309875" y="1225225"/>
            <a:ext cx="6522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Nació en Florencia en 1265 y murió en 1312.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De familia burguesa.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casó y tuvo 4 hijos.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exilió en 1302 por malversación y fue condenado a muerte.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Escribía utilizando el </a:t>
            </a:r>
            <a:r>
              <a:rPr lang="es" sz="1600" i="1"/>
              <a:t>dolce stil nuovo</a:t>
            </a:r>
            <a:r>
              <a:rPr lang="es" sz="1600"/>
              <a:t>, un estilo lírico italiano.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4" descr="Resultado de imagen de dante alighieri" title="https://www.diariocordoba.com/noticias/cuadernos-del-sur/libro-infinito_1308661.htm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3000"/>
            <a:ext cx="1718975" cy="2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Métrica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6824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Nel mezzo del cammin di nostra vita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mi ritrovai per una selva oscura,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ché la diritta via era smarrita.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2921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Ahi quanto a dir qual era è cosa dura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esta selva selvaggia e aspra e forte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che nel pensier rinova la paura!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2921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Tant' è amara che poco è più morte;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ma per trattar del ben ch'i' vi trovai,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dirò de l'altre cose ch'i' v'ho scorte.</a:t>
            </a:r>
            <a:endParaRPr sz="12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4832400" y="16824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A mitad del camino de la vida,</a:t>
            </a:r>
            <a:endParaRPr sz="1200">
              <a:solidFill>
                <a:srgbClr val="8B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en una selva oscura me encontraba</a:t>
            </a:r>
            <a:endParaRPr sz="1200">
              <a:solidFill>
                <a:srgbClr val="8B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porque mi ruta había extraviado.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¡Cuán dura cosa es decir cuál era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esta salvaje selva, áspera y fuerte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que me vuelve el temor al pensamiento!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Es tan amarga casi cual la muerte;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mas por tratar del bien que allí encontré,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de otras cosas diré que me ocurrieron.</a:t>
            </a:r>
            <a:endParaRPr sz="1200"/>
          </a:p>
        </p:txBody>
      </p:sp>
      <p:sp>
        <p:nvSpPr>
          <p:cNvPr id="78" name="Google Shape;78;p15"/>
          <p:cNvSpPr txBox="1"/>
          <p:nvPr/>
        </p:nvSpPr>
        <p:spPr>
          <a:xfrm>
            <a:off x="497350" y="168637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A</a:t>
            </a:r>
            <a:br>
              <a:rPr lang="es" sz="1200"/>
            </a:br>
            <a:r>
              <a:rPr lang="es" sz="1200"/>
              <a:t>BA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BCB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CAC</a:t>
            </a:r>
            <a:endParaRPr sz="1200"/>
          </a:p>
        </p:txBody>
      </p:sp>
      <p:sp>
        <p:nvSpPr>
          <p:cNvPr id="79" name="Google Shape;79;p15"/>
          <p:cNvSpPr txBox="1"/>
          <p:nvPr/>
        </p:nvSpPr>
        <p:spPr>
          <a:xfrm>
            <a:off x="311700" y="169712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111111</a:t>
            </a:r>
            <a:br>
              <a:rPr lang="es" sz="1200"/>
            </a:b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endParaRPr sz="1200"/>
          </a:p>
        </p:txBody>
      </p:sp>
      <p:sp>
        <p:nvSpPr>
          <p:cNvPr id="80" name="Google Shape;80;p15"/>
          <p:cNvSpPr txBox="1"/>
          <p:nvPr/>
        </p:nvSpPr>
        <p:spPr>
          <a:xfrm>
            <a:off x="5003250" y="168062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111111</a:t>
            </a:r>
            <a:br>
              <a:rPr lang="es" sz="1200"/>
            </a:b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endParaRPr sz="1200"/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1299600"/>
            <a:ext cx="3999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Versión original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32250" y="1288975"/>
            <a:ext cx="3999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Versión traducida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407200" y="1225225"/>
            <a:ext cx="6425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Los temas principales de esta obra son el amor y la muerte.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De la Divina Comedia hay 3 partes (Infierno, Purgatorio, Paraíso)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Cuenta la historia de cómo fue su recorrido primero por el  infierno, después por el purgatorio y finalmente la llegada al paraíso. </a:t>
            </a:r>
            <a:endParaRPr sz="16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06800"/>
            <a:ext cx="20955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Comedia: Infierno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6792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Dante se pierde en la selva oscura (vida viciosa del pecado)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le aparecen tres bestias: una pantera (lujuria), un león (soberbia)  y una loba (avaricia)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encuentra con Virgilio, que le ayudará a lo largo de su viaje.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 descr="Resultado de imagen de ilustraciones divina comedia infier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300" y="1468413"/>
            <a:ext cx="1904103" cy="28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Resultado de imagen de ilustraciones divina comedia infierno canto 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288" y="3035075"/>
            <a:ext cx="2255425" cy="19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Comedia: Infierno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2578475" y="1225225"/>
            <a:ext cx="6253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Están en el segundo círculo (donde se castiga la lujuria).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Se encuentran con dos espíritus (Francesca y Paolo).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Dos amantes asesinados que serán golpeados por el viento eternamente.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Refleja el adulterio y lujuria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8" descr="Resultado de imagen de ilustraciones divina comedia infierno canto 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5" y="1918325"/>
            <a:ext cx="2403900" cy="196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Dividida en 3 cánticos: Infierno, Purgatorio y Paraíso.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Divididos en  33 cantos (a excepción de Infierno).</a:t>
            </a:r>
            <a:endParaRPr sz="16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761">
            <a:off x="169334" y="2182287"/>
            <a:ext cx="3290632" cy="26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l="2649" t="3451" r="1711" b="2510"/>
          <a:stretch/>
        </p:blipFill>
        <p:spPr>
          <a:xfrm>
            <a:off x="3639263" y="2271350"/>
            <a:ext cx="2925175" cy="21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23900" t="6334" r="36404" b="41747"/>
          <a:stretch/>
        </p:blipFill>
        <p:spPr>
          <a:xfrm>
            <a:off x="6862275" y="977763"/>
            <a:ext cx="2058049" cy="33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50" y="152400"/>
            <a:ext cx="3136245" cy="48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4346625" y="1008025"/>
            <a:ext cx="455400" cy="1408800"/>
          </a:xfrm>
          <a:prstGeom prst="rightBrace">
            <a:avLst>
              <a:gd name="adj1" fmla="val 8333"/>
              <a:gd name="adj2" fmla="val 5045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4354900" y="2442525"/>
            <a:ext cx="515400" cy="1680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4354900" y="4148225"/>
            <a:ext cx="455400" cy="842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4913150" y="1521475"/>
            <a:ext cx="29940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INFIERNO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(9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913150" y="3091575"/>
            <a:ext cx="31362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PURGATORIO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(7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810300" y="4378625"/>
            <a:ext cx="31362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PARAÍSO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(10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Figuras retóricas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Comparación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“Es tan amarga casi cual la muerte” (v. 7, canto I)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“Desfallecí como si me muriese” (v. 141, canto V)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Alusión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r>
              <a:rPr lang="es" sz="1400"/>
              <a:t>“Aquella fuente de quien mana tal río de elocuencia” (vv. 79-80, canto I)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Anáfora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r>
              <a:rPr lang="es" sz="1400"/>
              <a:t>“Amor, [...]. Amor, [...]. El Amor [...].” (vv. 100-103-106, canto V)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Hipérbaton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“En una selva oscura me encontraba porque mi ruta había extraviado.” (vv. 2-3, canto I)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Presentació en pantalla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5" baseType="lpstr">
      <vt:lpstr>Arial</vt:lpstr>
      <vt:lpstr>Comfortaa</vt:lpstr>
      <vt:lpstr>Open Sans</vt:lpstr>
      <vt:lpstr>Economica</vt:lpstr>
      <vt:lpstr>Luxe</vt:lpstr>
      <vt:lpstr>Divina Comedia: infierno </vt:lpstr>
      <vt:lpstr>Dante Alighieri  </vt:lpstr>
      <vt:lpstr>Métrica</vt:lpstr>
      <vt:lpstr>Divina Comedio</vt:lpstr>
      <vt:lpstr>Divina Comedia: Infierno </vt:lpstr>
      <vt:lpstr>Divina Comedia: Infierno</vt:lpstr>
      <vt:lpstr>Estructura</vt:lpstr>
      <vt:lpstr>Presentació del PowerPoint</vt:lpstr>
      <vt:lpstr>Figuras retóricas</vt:lpstr>
      <vt:lpstr>Conclusión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Divina Comedia: infierno </dc:title>
  <dc:creator>Alumnes</dc:creator>
  <cp:lastModifiedBy>Alumnes</cp:lastModifiedBy>
  <cp:revision>1</cp:revision>
  <dcterms:modified xsi:type="dcterms:W3CDTF">2019-11-06T11:27:09Z</dcterms:modified>
</cp:coreProperties>
</file>