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Calibri" pitchFamily="34" charset="0"/>
      <p:regular r:id="rId11"/>
      <p:bold r:id="rId12"/>
      <p:italic r:id="rId13"/>
      <p:boldItalic r:id="rId14"/>
    </p:embeddedFont>
    <p:embeddedFont>
      <p:font typeface="Nunito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84" y="-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891853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d715bf3f495fb89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d715bf3f495fb89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09cb0eb5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09cb0eb5a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dc510fbce8b4e2c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dc510fbce8b4e2c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dc510fbce8b4e2c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dc510fbce8b4e2c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dc510fbce8b4e2c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dc510fbce8b4e2c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709cb0eb5a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709cb0eb5a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dc510fbce8b4e2c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dc510fbce8b4e2c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72446" y="1495702"/>
            <a:ext cx="5335200" cy="150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accent4"/>
                </a:solidFill>
              </a:rPr>
              <a:t>“NOCTURNO” DE WILLIAM WORDSWORTH</a:t>
            </a:r>
            <a:endParaRPr>
              <a:solidFill>
                <a:schemeClr val="accent4"/>
              </a:solidFill>
            </a:endParaRPr>
          </a:p>
        </p:txBody>
      </p:sp>
      <p:pic>
        <p:nvPicPr>
          <p:cNvPr id="129" name="Google Shape;129;p13" descr="Resultado de imagen de william wordsworth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0875" y="910150"/>
            <a:ext cx="3146275" cy="380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Autor:</a:t>
            </a:r>
            <a:endParaRPr/>
          </a:p>
        </p:txBody>
      </p:sp>
      <p:sp>
        <p:nvSpPr>
          <p:cNvPr id="135" name="Google Shape;135;p14"/>
          <p:cNvSpPr txBox="1"/>
          <p:nvPr/>
        </p:nvSpPr>
        <p:spPr>
          <a:xfrm>
            <a:off x="819150" y="1800200"/>
            <a:ext cx="3267600" cy="29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/>
              <a:t>Nace el 7 d’Abril de 1770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/>
              <a:t>Muere el 23 d’Abril de 1850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/>
              <a:t>Huérfano desde los 8 años y de padre desde los 13 años.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/>
              <a:t>Quedó bajo tutela de sus tíos.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/>
              <a:t>Se casa con Mary Hutchinson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/>
              <a:t>Poeta liberal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s"/>
              <a:t>Dos de sus hijos, Thomas y Catherine murieron en 1812</a:t>
            </a:r>
            <a:endParaRPr/>
          </a:p>
          <a:p>
            <a:pPr marL="9144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6" name="Google Shape;136;p14" descr="Resultado de imagen de pluma con papel para escribir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9425" y="690024"/>
            <a:ext cx="3605425" cy="35227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>
            <a:spLocks noGrp="1"/>
          </p:cNvSpPr>
          <p:nvPr>
            <p:ph type="title"/>
          </p:nvPr>
        </p:nvSpPr>
        <p:spPr>
          <a:xfrm>
            <a:off x="819150" y="103612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Influencias literarias:</a:t>
            </a:r>
            <a:endParaRPr/>
          </a:p>
        </p:txBody>
      </p:sp>
      <p:sp>
        <p:nvSpPr>
          <p:cNvPr id="142" name="Google Shape;142;p1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0249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Importante poeta románticos ingleses.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Samuel Taylor Coleridge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 Época romántica en la literatura inglesa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Baladas líricas en 1798.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 Poeta laureado de Inglaterra desde 1843 hasta su muerte en 1850.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" name="Google Shape;143;p15" descr="Resultado de imagen de bandera ingles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1375" y="2143125"/>
            <a:ext cx="3623450" cy="202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William Wordsworth en el Romanticismo: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6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7530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Fue uno de los más ilustres poetas ingleses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Precedido por William Blake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Uso de la “Luna”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50" name="Google Shape;150;p16" descr="Resultado de imagen de william wordsworth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1900" y="1800200"/>
            <a:ext cx="3127500" cy="2616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El uso de la Luna:</a:t>
            </a:r>
            <a:endParaRPr/>
          </a:p>
        </p:txBody>
      </p:sp>
      <p:sp>
        <p:nvSpPr>
          <p:cNvPr id="156" name="Google Shape;156;p17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41748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Símbolo del romanticismo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Usado para expresar 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La luna puede significar amor,odio,tristeza,soledad, etc,motivos estos que van acompañado de la inspiración del poeta con su respectivo sentimiento que aflora.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En el poema de “Nocturno” expresa  fulgor de pasión, un lucero que ilumina corazones y es capaz de exaltar motivaciones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7" name="Google Shape;157;p17" descr="Resultado de imagen de fotos de la lun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6350" y="1586825"/>
            <a:ext cx="3510675" cy="196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8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Poema “Nocturno”</a:t>
            </a:r>
            <a:endParaRPr/>
          </a:p>
        </p:txBody>
      </p:sp>
      <p:sp>
        <p:nvSpPr>
          <p:cNvPr id="163" name="Google Shape;163;p18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7530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Nos hace una descripción progresiva de una noche de tormenta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Principalmente el poema es en inglés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Google Shape;164;p18" descr="Resultado de imagen de noche de torment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34925" y="1800200"/>
            <a:ext cx="3018050" cy="2260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Figuras Retóricas “Nocturno”</a:t>
            </a:r>
            <a:endParaRPr/>
          </a:p>
        </p:txBody>
      </p:sp>
      <p:sp>
        <p:nvSpPr>
          <p:cNvPr id="170" name="Google Shape;170;p19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503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Usa muchas personificaciones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Poema inteligible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Font typeface="Arial"/>
              <a:buChar char="●"/>
            </a:pPr>
            <a:r>
              <a:rPr lang="es" sz="1400">
                <a:latin typeface="Arial"/>
                <a:ea typeface="Arial"/>
                <a:cs typeface="Arial"/>
                <a:sym typeface="Arial"/>
              </a:rPr>
              <a:t>No hay intertextualidad</a:t>
            </a:r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1" name="Google Shape;171;p19" descr="Ver las imágenes de origen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1475" y="1583250"/>
            <a:ext cx="3769991" cy="30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0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GRACIAS POR VUESTRA ATENCIÓN</a:t>
            </a:r>
            <a:endParaRPr/>
          </a:p>
        </p:txBody>
      </p:sp>
      <p:sp>
        <p:nvSpPr>
          <p:cNvPr id="177" name="Google Shape;177;p20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753000" cy="80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" sz="2000">
                <a:solidFill>
                  <a:schemeClr val="accent3"/>
                </a:solidFill>
              </a:rPr>
              <a:t>Que vaya bien y a leer mucho!!</a:t>
            </a:r>
            <a:endParaRPr sz="2000">
              <a:solidFill>
                <a:schemeClr val="accent3"/>
              </a:solidFill>
            </a:endParaRPr>
          </a:p>
        </p:txBody>
      </p:sp>
      <p:pic>
        <p:nvPicPr>
          <p:cNvPr id="178" name="Google Shape;178;p20" descr="Resultado de imagen de emoticono leyend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150" y="1673750"/>
            <a:ext cx="3385725" cy="316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Presentació en pantalla (16:9)</PresentationFormat>
  <Paragraphs>36</Paragraphs>
  <Slides>8</Slides>
  <Notes>8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Nunito</vt:lpstr>
      <vt:lpstr>Shift</vt:lpstr>
      <vt:lpstr>“NOCTURNO” DE WILLIAM WORDSWORTH</vt:lpstr>
      <vt:lpstr>Autor:</vt:lpstr>
      <vt:lpstr>Influencias literarias:</vt:lpstr>
      <vt:lpstr>William Wordsworth en el Romanticismo: </vt:lpstr>
      <vt:lpstr>El uso de la Luna:</vt:lpstr>
      <vt:lpstr>Poema “Nocturno”</vt:lpstr>
      <vt:lpstr>Figuras Retóricas “Nocturno”</vt:lpstr>
      <vt:lpstr>GRACIAS POR VUESTRA ATENCIÓN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“NOCTURNO” DE WILLIAM WORDSWORTH</dc:title>
  <dc:creator>Alumnes</dc:creator>
  <cp:lastModifiedBy>Alumnes</cp:lastModifiedBy>
  <cp:revision>1</cp:revision>
  <dcterms:modified xsi:type="dcterms:W3CDTF">2019-11-06T11:29:25Z</dcterms:modified>
</cp:coreProperties>
</file>